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30" r:id="rId2"/>
  </p:sldMasterIdLst>
  <p:notesMasterIdLst>
    <p:notesMasterId r:id="rId25"/>
  </p:notesMasterIdLst>
  <p:handoutMasterIdLst>
    <p:handoutMasterId r:id="rId26"/>
  </p:handoutMasterIdLst>
  <p:sldIdLst>
    <p:sldId id="258" r:id="rId3"/>
    <p:sldId id="269" r:id="rId4"/>
    <p:sldId id="267" r:id="rId5"/>
    <p:sldId id="425" r:id="rId6"/>
    <p:sldId id="305" r:id="rId7"/>
    <p:sldId id="409" r:id="rId8"/>
    <p:sldId id="338" r:id="rId9"/>
    <p:sldId id="270" r:id="rId10"/>
    <p:sldId id="340" r:id="rId11"/>
    <p:sldId id="339" r:id="rId12"/>
    <p:sldId id="410" r:id="rId13"/>
    <p:sldId id="348" r:id="rId14"/>
    <p:sldId id="301" r:id="rId15"/>
    <p:sldId id="302" r:id="rId16"/>
    <p:sldId id="307" r:id="rId17"/>
    <p:sldId id="422" r:id="rId18"/>
    <p:sldId id="424" r:id="rId19"/>
    <p:sldId id="335" r:id="rId20"/>
    <p:sldId id="337" r:id="rId21"/>
    <p:sldId id="281" r:id="rId22"/>
    <p:sldId id="426" r:id="rId23"/>
    <p:sldId id="300" r:id="rId24"/>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223"/>
    <a:srgbClr val="00B0DB"/>
    <a:srgbClr val="6D9A34"/>
    <a:srgbClr val="F06223"/>
    <a:srgbClr val="F90000"/>
    <a:srgbClr val="01FD02"/>
    <a:srgbClr val="F363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83940" autoAdjust="0"/>
  </p:normalViewPr>
  <p:slideViewPr>
    <p:cSldViewPr showGuides="1">
      <p:cViewPr varScale="1">
        <p:scale>
          <a:sx n="92" d="100"/>
          <a:sy n="92" d="100"/>
        </p:scale>
        <p:origin x="78" y="93"/>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4E640-FEFD-4C2E-88FC-E43AE7C47EFB}" type="doc">
      <dgm:prSet loTypeId="urn:microsoft.com/office/officeart/2008/layout/LinedList" loCatId="list" qsTypeId="urn:microsoft.com/office/officeart/2005/8/quickstyle/simple1" qsCatId="simple" csTypeId="urn:microsoft.com/office/officeart/2005/8/colors/accent6_1" csCatId="accent6"/>
      <dgm:spPr/>
      <dgm:t>
        <a:bodyPr/>
        <a:lstStyle/>
        <a:p>
          <a:endParaRPr lang="en-US"/>
        </a:p>
      </dgm:t>
    </dgm:pt>
    <dgm:pt modelId="{5508CE1E-8DCA-4B84-BC33-66C6F5F2264D}">
      <dgm:prSet/>
      <dgm:spPr/>
      <dgm:t>
        <a:bodyPr/>
        <a:lstStyle/>
        <a:p>
          <a:r>
            <a:rPr lang="en-US"/>
            <a:t>Levee Safety Program</a:t>
          </a:r>
        </a:p>
      </dgm:t>
    </dgm:pt>
    <dgm:pt modelId="{2568C201-CF88-4A84-B3D8-FBB1C6BD4161}" type="parTrans" cxnId="{C68B268B-76CF-4171-A370-0C8CFC6C934B}">
      <dgm:prSet/>
      <dgm:spPr/>
      <dgm:t>
        <a:bodyPr/>
        <a:lstStyle/>
        <a:p>
          <a:endParaRPr lang="en-US"/>
        </a:p>
      </dgm:t>
    </dgm:pt>
    <dgm:pt modelId="{3466AEDB-82BA-4BBF-8462-86A0C813B318}" type="sibTrans" cxnId="{C68B268B-76CF-4171-A370-0C8CFC6C934B}">
      <dgm:prSet/>
      <dgm:spPr/>
      <dgm:t>
        <a:bodyPr/>
        <a:lstStyle/>
        <a:p>
          <a:endParaRPr lang="en-US"/>
        </a:p>
      </dgm:t>
    </dgm:pt>
    <dgm:pt modelId="{B1A29C01-049E-456A-A9B0-465B93155687}">
      <dgm:prSet/>
      <dgm:spPr/>
      <dgm:t>
        <a:bodyPr/>
        <a:lstStyle/>
        <a:p>
          <a:r>
            <a:rPr lang="en-US"/>
            <a:t>Dam Safety Program </a:t>
          </a:r>
        </a:p>
      </dgm:t>
    </dgm:pt>
    <dgm:pt modelId="{4692AF64-4F5D-4610-A16F-6AAFC874DDE6}" type="parTrans" cxnId="{CBF38907-20B3-4D34-9A20-4A6C7CF90466}">
      <dgm:prSet/>
      <dgm:spPr/>
      <dgm:t>
        <a:bodyPr/>
        <a:lstStyle/>
        <a:p>
          <a:endParaRPr lang="en-US"/>
        </a:p>
      </dgm:t>
    </dgm:pt>
    <dgm:pt modelId="{899A8909-7E09-47D6-A01A-C904D3E3A4CB}" type="sibTrans" cxnId="{CBF38907-20B3-4D34-9A20-4A6C7CF90466}">
      <dgm:prSet/>
      <dgm:spPr/>
      <dgm:t>
        <a:bodyPr/>
        <a:lstStyle/>
        <a:p>
          <a:endParaRPr lang="en-US"/>
        </a:p>
      </dgm:t>
    </dgm:pt>
    <dgm:pt modelId="{F7D34219-30A7-42FB-86E5-0998754DB954}">
      <dgm:prSet/>
      <dgm:spPr/>
      <dgm:t>
        <a:bodyPr/>
        <a:lstStyle/>
        <a:p>
          <a:r>
            <a:rPr lang="en-US"/>
            <a:t>Changes</a:t>
          </a:r>
        </a:p>
      </dgm:t>
    </dgm:pt>
    <dgm:pt modelId="{87E98647-C228-4343-A8B1-1847A38E1349}" type="parTrans" cxnId="{09D659F2-6F72-4847-BDEC-FCEA506D8638}">
      <dgm:prSet/>
      <dgm:spPr/>
      <dgm:t>
        <a:bodyPr/>
        <a:lstStyle/>
        <a:p>
          <a:endParaRPr lang="en-US"/>
        </a:p>
      </dgm:t>
    </dgm:pt>
    <dgm:pt modelId="{4E2504DB-723B-4034-8571-FFD3CB0E2A51}" type="sibTrans" cxnId="{09D659F2-6F72-4847-BDEC-FCEA506D8638}">
      <dgm:prSet/>
      <dgm:spPr/>
      <dgm:t>
        <a:bodyPr/>
        <a:lstStyle/>
        <a:p>
          <a:endParaRPr lang="en-US"/>
        </a:p>
      </dgm:t>
    </dgm:pt>
    <dgm:pt modelId="{B5449780-7681-406F-8FDE-D94643FD240D}" type="pres">
      <dgm:prSet presAssocID="{9724E640-FEFD-4C2E-88FC-E43AE7C47EFB}" presName="vert0" presStyleCnt="0">
        <dgm:presLayoutVars>
          <dgm:dir/>
          <dgm:animOne val="branch"/>
          <dgm:animLvl val="lvl"/>
        </dgm:presLayoutVars>
      </dgm:prSet>
      <dgm:spPr/>
    </dgm:pt>
    <dgm:pt modelId="{F2F5266B-716D-4CA4-80E4-79B3EE729E43}" type="pres">
      <dgm:prSet presAssocID="{5508CE1E-8DCA-4B84-BC33-66C6F5F2264D}" presName="thickLine" presStyleLbl="alignNode1" presStyleIdx="0" presStyleCnt="3"/>
      <dgm:spPr/>
    </dgm:pt>
    <dgm:pt modelId="{8CCB72D5-32CA-4305-846D-6F3AFD436D92}" type="pres">
      <dgm:prSet presAssocID="{5508CE1E-8DCA-4B84-BC33-66C6F5F2264D}" presName="horz1" presStyleCnt="0"/>
      <dgm:spPr/>
    </dgm:pt>
    <dgm:pt modelId="{113D3328-248B-45C8-842A-61EB4677BE12}" type="pres">
      <dgm:prSet presAssocID="{5508CE1E-8DCA-4B84-BC33-66C6F5F2264D}" presName="tx1" presStyleLbl="revTx" presStyleIdx="0" presStyleCnt="3"/>
      <dgm:spPr/>
    </dgm:pt>
    <dgm:pt modelId="{45D20437-AA47-47DA-9213-1C153EC43B25}" type="pres">
      <dgm:prSet presAssocID="{5508CE1E-8DCA-4B84-BC33-66C6F5F2264D}" presName="vert1" presStyleCnt="0"/>
      <dgm:spPr/>
    </dgm:pt>
    <dgm:pt modelId="{3CA5C8F0-81BB-40F9-9A3B-8305614BFE2A}" type="pres">
      <dgm:prSet presAssocID="{B1A29C01-049E-456A-A9B0-465B93155687}" presName="thickLine" presStyleLbl="alignNode1" presStyleIdx="1" presStyleCnt="3"/>
      <dgm:spPr/>
    </dgm:pt>
    <dgm:pt modelId="{2F20285B-556C-4056-B43E-8D48A9A712A4}" type="pres">
      <dgm:prSet presAssocID="{B1A29C01-049E-456A-A9B0-465B93155687}" presName="horz1" presStyleCnt="0"/>
      <dgm:spPr/>
    </dgm:pt>
    <dgm:pt modelId="{BA668B84-3F87-4F3E-B7C3-B9F63775991E}" type="pres">
      <dgm:prSet presAssocID="{B1A29C01-049E-456A-A9B0-465B93155687}" presName="tx1" presStyleLbl="revTx" presStyleIdx="1" presStyleCnt="3"/>
      <dgm:spPr/>
    </dgm:pt>
    <dgm:pt modelId="{5907EA64-DAFC-4D41-9490-AB38DFA2B3C3}" type="pres">
      <dgm:prSet presAssocID="{B1A29C01-049E-456A-A9B0-465B93155687}" presName="vert1" presStyleCnt="0"/>
      <dgm:spPr/>
    </dgm:pt>
    <dgm:pt modelId="{E15B5C8B-56FD-4C4C-842D-B8BABF9D8524}" type="pres">
      <dgm:prSet presAssocID="{F7D34219-30A7-42FB-86E5-0998754DB954}" presName="thickLine" presStyleLbl="alignNode1" presStyleIdx="2" presStyleCnt="3"/>
      <dgm:spPr/>
    </dgm:pt>
    <dgm:pt modelId="{9705D0D9-4523-4D99-ACA8-91A8F11F047B}" type="pres">
      <dgm:prSet presAssocID="{F7D34219-30A7-42FB-86E5-0998754DB954}" presName="horz1" presStyleCnt="0"/>
      <dgm:spPr/>
    </dgm:pt>
    <dgm:pt modelId="{D6B416AB-2C5F-4BDB-A7B7-C9784B07197A}" type="pres">
      <dgm:prSet presAssocID="{F7D34219-30A7-42FB-86E5-0998754DB954}" presName="tx1" presStyleLbl="revTx" presStyleIdx="2" presStyleCnt="3"/>
      <dgm:spPr/>
    </dgm:pt>
    <dgm:pt modelId="{38C738A0-8945-423B-A2B8-6BB589BCFEC4}" type="pres">
      <dgm:prSet presAssocID="{F7D34219-30A7-42FB-86E5-0998754DB954}" presName="vert1" presStyleCnt="0"/>
      <dgm:spPr/>
    </dgm:pt>
  </dgm:ptLst>
  <dgm:cxnLst>
    <dgm:cxn modelId="{CBF38907-20B3-4D34-9A20-4A6C7CF90466}" srcId="{9724E640-FEFD-4C2E-88FC-E43AE7C47EFB}" destId="{B1A29C01-049E-456A-A9B0-465B93155687}" srcOrd="1" destOrd="0" parTransId="{4692AF64-4F5D-4610-A16F-6AAFC874DDE6}" sibTransId="{899A8909-7E09-47D6-A01A-C904D3E3A4CB}"/>
    <dgm:cxn modelId="{E102C408-BE0A-4452-9770-89CF31198334}" type="presOf" srcId="{B1A29C01-049E-456A-A9B0-465B93155687}" destId="{BA668B84-3F87-4F3E-B7C3-B9F63775991E}" srcOrd="0" destOrd="0" presId="urn:microsoft.com/office/officeart/2008/layout/LinedList"/>
    <dgm:cxn modelId="{4EE1124C-EC67-40A0-8756-CE861075EAED}" type="presOf" srcId="{9724E640-FEFD-4C2E-88FC-E43AE7C47EFB}" destId="{B5449780-7681-406F-8FDE-D94643FD240D}" srcOrd="0" destOrd="0" presId="urn:microsoft.com/office/officeart/2008/layout/LinedList"/>
    <dgm:cxn modelId="{25238871-E61E-4F16-9D95-D31C79BC25C3}" type="presOf" srcId="{5508CE1E-8DCA-4B84-BC33-66C6F5F2264D}" destId="{113D3328-248B-45C8-842A-61EB4677BE12}" srcOrd="0" destOrd="0" presId="urn:microsoft.com/office/officeart/2008/layout/LinedList"/>
    <dgm:cxn modelId="{C68B268B-76CF-4171-A370-0C8CFC6C934B}" srcId="{9724E640-FEFD-4C2E-88FC-E43AE7C47EFB}" destId="{5508CE1E-8DCA-4B84-BC33-66C6F5F2264D}" srcOrd="0" destOrd="0" parTransId="{2568C201-CF88-4A84-B3D8-FBB1C6BD4161}" sibTransId="{3466AEDB-82BA-4BBF-8462-86A0C813B318}"/>
    <dgm:cxn modelId="{569DDCEB-1953-4AAE-B3E0-F2332A147999}" type="presOf" srcId="{F7D34219-30A7-42FB-86E5-0998754DB954}" destId="{D6B416AB-2C5F-4BDB-A7B7-C9784B07197A}" srcOrd="0" destOrd="0" presId="urn:microsoft.com/office/officeart/2008/layout/LinedList"/>
    <dgm:cxn modelId="{09D659F2-6F72-4847-BDEC-FCEA506D8638}" srcId="{9724E640-FEFD-4C2E-88FC-E43AE7C47EFB}" destId="{F7D34219-30A7-42FB-86E5-0998754DB954}" srcOrd="2" destOrd="0" parTransId="{87E98647-C228-4343-A8B1-1847A38E1349}" sibTransId="{4E2504DB-723B-4034-8571-FFD3CB0E2A51}"/>
    <dgm:cxn modelId="{522D9491-71DF-4096-8F2A-D7C7D0CE27D1}" type="presParOf" srcId="{B5449780-7681-406F-8FDE-D94643FD240D}" destId="{F2F5266B-716D-4CA4-80E4-79B3EE729E43}" srcOrd="0" destOrd="0" presId="urn:microsoft.com/office/officeart/2008/layout/LinedList"/>
    <dgm:cxn modelId="{0540AE73-9F43-4727-B9DF-94CADFB52EDA}" type="presParOf" srcId="{B5449780-7681-406F-8FDE-D94643FD240D}" destId="{8CCB72D5-32CA-4305-846D-6F3AFD436D92}" srcOrd="1" destOrd="0" presId="urn:microsoft.com/office/officeart/2008/layout/LinedList"/>
    <dgm:cxn modelId="{67E34250-ABE0-4A51-9635-DBC91272FC7B}" type="presParOf" srcId="{8CCB72D5-32CA-4305-846D-6F3AFD436D92}" destId="{113D3328-248B-45C8-842A-61EB4677BE12}" srcOrd="0" destOrd="0" presId="urn:microsoft.com/office/officeart/2008/layout/LinedList"/>
    <dgm:cxn modelId="{727F0047-B081-407E-BCE5-5D815854A377}" type="presParOf" srcId="{8CCB72D5-32CA-4305-846D-6F3AFD436D92}" destId="{45D20437-AA47-47DA-9213-1C153EC43B25}" srcOrd="1" destOrd="0" presId="urn:microsoft.com/office/officeart/2008/layout/LinedList"/>
    <dgm:cxn modelId="{F732C048-E768-4FD2-91DE-785BFF6829CE}" type="presParOf" srcId="{B5449780-7681-406F-8FDE-D94643FD240D}" destId="{3CA5C8F0-81BB-40F9-9A3B-8305614BFE2A}" srcOrd="2" destOrd="0" presId="urn:microsoft.com/office/officeart/2008/layout/LinedList"/>
    <dgm:cxn modelId="{CCE14664-9777-4D6D-AD55-3E8794C1F674}" type="presParOf" srcId="{B5449780-7681-406F-8FDE-D94643FD240D}" destId="{2F20285B-556C-4056-B43E-8D48A9A712A4}" srcOrd="3" destOrd="0" presId="urn:microsoft.com/office/officeart/2008/layout/LinedList"/>
    <dgm:cxn modelId="{CAF92A29-8FE9-4358-A0C9-8DAAB7366134}" type="presParOf" srcId="{2F20285B-556C-4056-B43E-8D48A9A712A4}" destId="{BA668B84-3F87-4F3E-B7C3-B9F63775991E}" srcOrd="0" destOrd="0" presId="urn:microsoft.com/office/officeart/2008/layout/LinedList"/>
    <dgm:cxn modelId="{531A73DF-01F9-4C5D-99B0-6D6FE1381254}" type="presParOf" srcId="{2F20285B-556C-4056-B43E-8D48A9A712A4}" destId="{5907EA64-DAFC-4D41-9490-AB38DFA2B3C3}" srcOrd="1" destOrd="0" presId="urn:microsoft.com/office/officeart/2008/layout/LinedList"/>
    <dgm:cxn modelId="{E7058F89-0A8C-4076-9A4C-C0E5BA1632C4}" type="presParOf" srcId="{B5449780-7681-406F-8FDE-D94643FD240D}" destId="{E15B5C8B-56FD-4C4C-842D-B8BABF9D8524}" srcOrd="4" destOrd="0" presId="urn:microsoft.com/office/officeart/2008/layout/LinedList"/>
    <dgm:cxn modelId="{F095ED52-D440-4D95-9793-05D02B8C9023}" type="presParOf" srcId="{B5449780-7681-406F-8FDE-D94643FD240D}" destId="{9705D0D9-4523-4D99-ACA8-91A8F11F047B}" srcOrd="5" destOrd="0" presId="urn:microsoft.com/office/officeart/2008/layout/LinedList"/>
    <dgm:cxn modelId="{84D057E9-6589-4C5E-BCA2-D76F2FC39F00}" type="presParOf" srcId="{9705D0D9-4523-4D99-ACA8-91A8F11F047B}" destId="{D6B416AB-2C5F-4BDB-A7B7-C9784B07197A}" srcOrd="0" destOrd="0" presId="urn:microsoft.com/office/officeart/2008/layout/LinedList"/>
    <dgm:cxn modelId="{9508A58E-07E9-4D35-B10E-D0877A1367E8}" type="presParOf" srcId="{9705D0D9-4523-4D99-ACA8-91A8F11F047B}" destId="{38C738A0-8945-423B-A2B8-6BB589BCFEC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3272B8B-503B-4B24-8BB6-A25570623FF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2DB44D8-6212-45E0-A16A-9F888D638EF8}">
      <dgm:prSet/>
      <dgm:spPr>
        <a:solidFill>
          <a:srgbClr val="6D9A34"/>
        </a:solidFill>
      </dgm:spPr>
      <dgm:t>
        <a:bodyPr/>
        <a:lstStyle/>
        <a:p>
          <a:r>
            <a:rPr lang="en-US" dirty="0"/>
            <a:t>Dam</a:t>
          </a:r>
        </a:p>
      </dgm:t>
    </dgm:pt>
    <dgm:pt modelId="{04A1D484-92A0-416A-B23F-A3329D64ECB8}" type="parTrans" cxnId="{C884CED9-24BC-4553-AEBD-82F7AB8D5382}">
      <dgm:prSet/>
      <dgm:spPr/>
      <dgm:t>
        <a:bodyPr/>
        <a:lstStyle/>
        <a:p>
          <a:endParaRPr lang="en-US"/>
        </a:p>
      </dgm:t>
    </dgm:pt>
    <dgm:pt modelId="{89662DEF-E05A-4F59-89D6-FFEAB2ABDEB0}" type="sibTrans" cxnId="{C884CED9-24BC-4553-AEBD-82F7AB8D5382}">
      <dgm:prSet/>
      <dgm:spPr/>
      <dgm:t>
        <a:bodyPr/>
        <a:lstStyle/>
        <a:p>
          <a:endParaRPr lang="en-US"/>
        </a:p>
      </dgm:t>
    </dgm:pt>
    <dgm:pt modelId="{5FEF1590-A820-41C9-80AE-DD8012F09502}">
      <dgm:prSet/>
      <dgm:spPr/>
      <dgm:t>
        <a:bodyPr/>
        <a:lstStyle/>
        <a:p>
          <a:r>
            <a:rPr lang="en-US" dirty="0"/>
            <a:t>Holds water </a:t>
          </a:r>
          <a:r>
            <a:rPr lang="en-US" i="1" dirty="0">
              <a:solidFill>
                <a:srgbClr val="F90000"/>
              </a:solidFill>
            </a:rPr>
            <a:t>in</a:t>
          </a:r>
        </a:p>
      </dgm:t>
    </dgm:pt>
    <dgm:pt modelId="{1A138B32-9078-4F26-928A-75E5A2A5107D}" type="parTrans" cxnId="{78E0121A-7D2C-4821-848E-648D911F393E}">
      <dgm:prSet/>
      <dgm:spPr/>
      <dgm:t>
        <a:bodyPr/>
        <a:lstStyle/>
        <a:p>
          <a:endParaRPr lang="en-US"/>
        </a:p>
      </dgm:t>
    </dgm:pt>
    <dgm:pt modelId="{CCDF336D-1ABF-4E0A-8F82-E9EE340B9B21}" type="sibTrans" cxnId="{78E0121A-7D2C-4821-848E-648D911F393E}">
      <dgm:prSet/>
      <dgm:spPr/>
      <dgm:t>
        <a:bodyPr/>
        <a:lstStyle/>
        <a:p>
          <a:endParaRPr lang="en-US"/>
        </a:p>
      </dgm:t>
    </dgm:pt>
    <dgm:pt modelId="{85E23667-38D4-4FFD-8EBC-07604B1B0AB8}">
      <dgm:prSet/>
      <dgm:spPr/>
      <dgm:t>
        <a:bodyPr/>
        <a:lstStyle/>
        <a:p>
          <a:r>
            <a:rPr lang="en-US" dirty="0"/>
            <a:t>Built </a:t>
          </a:r>
          <a:r>
            <a:rPr lang="en-US" i="1" dirty="0">
              <a:solidFill>
                <a:srgbClr val="F90000"/>
              </a:solidFill>
            </a:rPr>
            <a:t>across</a:t>
          </a:r>
          <a:r>
            <a:rPr lang="en-US" dirty="0"/>
            <a:t> bodies of water</a:t>
          </a:r>
        </a:p>
      </dgm:t>
    </dgm:pt>
    <dgm:pt modelId="{CCC0C475-26E3-4F3A-A134-8C87911BEF44}" type="parTrans" cxnId="{34FFC29C-AFD4-4387-8379-4F4A4ABC4473}">
      <dgm:prSet/>
      <dgm:spPr/>
      <dgm:t>
        <a:bodyPr/>
        <a:lstStyle/>
        <a:p>
          <a:endParaRPr lang="en-US"/>
        </a:p>
      </dgm:t>
    </dgm:pt>
    <dgm:pt modelId="{C0145D6B-ECCD-4381-8859-B6A453A96EF5}" type="sibTrans" cxnId="{34FFC29C-AFD4-4387-8379-4F4A4ABC4473}">
      <dgm:prSet/>
      <dgm:spPr/>
      <dgm:t>
        <a:bodyPr/>
        <a:lstStyle/>
        <a:p>
          <a:endParaRPr lang="en-US"/>
        </a:p>
      </dgm:t>
    </dgm:pt>
    <dgm:pt modelId="{F4A58448-CD35-4218-A029-F1B67C7A45A3}">
      <dgm:prSet/>
      <dgm:spPr>
        <a:solidFill>
          <a:srgbClr val="6D9A34"/>
        </a:solidFill>
      </dgm:spPr>
      <dgm:t>
        <a:bodyPr/>
        <a:lstStyle/>
        <a:p>
          <a:r>
            <a:rPr lang="en-US" dirty="0"/>
            <a:t>Levee</a:t>
          </a:r>
        </a:p>
      </dgm:t>
    </dgm:pt>
    <dgm:pt modelId="{6D856B6F-66FB-479D-B56E-89669449AADF}" type="parTrans" cxnId="{59A2D20D-9D81-4D0D-A183-3E2E8202AA7D}">
      <dgm:prSet/>
      <dgm:spPr/>
      <dgm:t>
        <a:bodyPr/>
        <a:lstStyle/>
        <a:p>
          <a:endParaRPr lang="en-US"/>
        </a:p>
      </dgm:t>
    </dgm:pt>
    <dgm:pt modelId="{9DED7155-9060-4A0B-B0FE-E4F2E0174891}" type="sibTrans" cxnId="{59A2D20D-9D81-4D0D-A183-3E2E8202AA7D}">
      <dgm:prSet/>
      <dgm:spPr/>
      <dgm:t>
        <a:bodyPr/>
        <a:lstStyle/>
        <a:p>
          <a:endParaRPr lang="en-US"/>
        </a:p>
      </dgm:t>
    </dgm:pt>
    <dgm:pt modelId="{A5F81E33-7FA5-4BB0-8A02-205AEBACA80F}">
      <dgm:prSet/>
      <dgm:spPr/>
      <dgm:t>
        <a:bodyPr/>
        <a:lstStyle/>
        <a:p>
          <a:r>
            <a:rPr lang="en-US" dirty="0"/>
            <a:t>Holds water </a:t>
          </a:r>
          <a:r>
            <a:rPr lang="en-US" i="1" dirty="0">
              <a:solidFill>
                <a:srgbClr val="F90000"/>
              </a:solidFill>
            </a:rPr>
            <a:t>out</a:t>
          </a:r>
        </a:p>
      </dgm:t>
    </dgm:pt>
    <dgm:pt modelId="{E8C38E29-ACD1-424B-ACFE-68BC30A73781}" type="parTrans" cxnId="{9F9D4AB6-BA2D-460E-B36C-5C2B5E1BE92C}">
      <dgm:prSet/>
      <dgm:spPr/>
      <dgm:t>
        <a:bodyPr/>
        <a:lstStyle/>
        <a:p>
          <a:endParaRPr lang="en-US"/>
        </a:p>
      </dgm:t>
    </dgm:pt>
    <dgm:pt modelId="{5E1F4356-0DB6-44BB-8F1F-B90441A20347}" type="sibTrans" cxnId="{9F9D4AB6-BA2D-460E-B36C-5C2B5E1BE92C}">
      <dgm:prSet/>
      <dgm:spPr/>
      <dgm:t>
        <a:bodyPr/>
        <a:lstStyle/>
        <a:p>
          <a:endParaRPr lang="en-US"/>
        </a:p>
      </dgm:t>
    </dgm:pt>
    <dgm:pt modelId="{8C72807B-BC1A-41F3-A7F0-225EB569DFA3}">
      <dgm:prSet/>
      <dgm:spPr/>
      <dgm:t>
        <a:bodyPr/>
        <a:lstStyle/>
        <a:p>
          <a:r>
            <a:rPr lang="en-US" dirty="0"/>
            <a:t>Built </a:t>
          </a:r>
          <a:r>
            <a:rPr lang="en-US" i="1" dirty="0">
              <a:solidFill>
                <a:srgbClr val="F90000"/>
              </a:solidFill>
            </a:rPr>
            <a:t>along</a:t>
          </a:r>
          <a:r>
            <a:rPr lang="en-US" dirty="0"/>
            <a:t> bodies of water</a:t>
          </a:r>
        </a:p>
      </dgm:t>
    </dgm:pt>
    <dgm:pt modelId="{7C9ABB4B-82FC-4B0E-A26E-AC7A99C82680}" type="parTrans" cxnId="{74698AD9-3AFA-4790-A118-A7C21F58EEF1}">
      <dgm:prSet/>
      <dgm:spPr/>
      <dgm:t>
        <a:bodyPr/>
        <a:lstStyle/>
        <a:p>
          <a:endParaRPr lang="en-US"/>
        </a:p>
      </dgm:t>
    </dgm:pt>
    <dgm:pt modelId="{D49A5946-5033-49E7-8C7D-AF2BB0377D1B}" type="sibTrans" cxnId="{74698AD9-3AFA-4790-A118-A7C21F58EEF1}">
      <dgm:prSet/>
      <dgm:spPr/>
      <dgm:t>
        <a:bodyPr/>
        <a:lstStyle/>
        <a:p>
          <a:endParaRPr lang="en-US"/>
        </a:p>
      </dgm:t>
    </dgm:pt>
    <dgm:pt modelId="{E5235626-9C46-479B-AD54-23BB40669466}" type="pres">
      <dgm:prSet presAssocID="{03272B8B-503B-4B24-8BB6-A25570623FFE}" presName="linear" presStyleCnt="0">
        <dgm:presLayoutVars>
          <dgm:animLvl val="lvl"/>
          <dgm:resizeHandles val="exact"/>
        </dgm:presLayoutVars>
      </dgm:prSet>
      <dgm:spPr/>
    </dgm:pt>
    <dgm:pt modelId="{C6963962-F378-415A-82E6-F42A1864AA32}" type="pres">
      <dgm:prSet presAssocID="{32DB44D8-6212-45E0-A16A-9F888D638EF8}" presName="parentText" presStyleLbl="node1" presStyleIdx="0" presStyleCnt="2">
        <dgm:presLayoutVars>
          <dgm:chMax val="0"/>
          <dgm:bulletEnabled val="1"/>
        </dgm:presLayoutVars>
      </dgm:prSet>
      <dgm:spPr/>
    </dgm:pt>
    <dgm:pt modelId="{11E63868-14D0-459C-B78B-51AE840A7EE2}" type="pres">
      <dgm:prSet presAssocID="{32DB44D8-6212-45E0-A16A-9F888D638EF8}" presName="childText" presStyleLbl="revTx" presStyleIdx="0" presStyleCnt="2">
        <dgm:presLayoutVars>
          <dgm:bulletEnabled val="1"/>
        </dgm:presLayoutVars>
      </dgm:prSet>
      <dgm:spPr/>
    </dgm:pt>
    <dgm:pt modelId="{C70C4940-2CFC-4BAB-80AE-1DC086032388}" type="pres">
      <dgm:prSet presAssocID="{F4A58448-CD35-4218-A029-F1B67C7A45A3}" presName="parentText" presStyleLbl="node1" presStyleIdx="1" presStyleCnt="2">
        <dgm:presLayoutVars>
          <dgm:chMax val="0"/>
          <dgm:bulletEnabled val="1"/>
        </dgm:presLayoutVars>
      </dgm:prSet>
      <dgm:spPr/>
    </dgm:pt>
    <dgm:pt modelId="{F5496951-4653-40D2-ABEC-15081E16CA3B}" type="pres">
      <dgm:prSet presAssocID="{F4A58448-CD35-4218-A029-F1B67C7A45A3}" presName="childText" presStyleLbl="revTx" presStyleIdx="1" presStyleCnt="2">
        <dgm:presLayoutVars>
          <dgm:bulletEnabled val="1"/>
        </dgm:presLayoutVars>
      </dgm:prSet>
      <dgm:spPr/>
    </dgm:pt>
  </dgm:ptLst>
  <dgm:cxnLst>
    <dgm:cxn modelId="{6D3CCB04-853F-42A8-AE48-C16AA7277264}" type="presOf" srcId="{A5F81E33-7FA5-4BB0-8A02-205AEBACA80F}" destId="{F5496951-4653-40D2-ABEC-15081E16CA3B}" srcOrd="0" destOrd="0" presId="urn:microsoft.com/office/officeart/2005/8/layout/vList2"/>
    <dgm:cxn modelId="{59A2D20D-9D81-4D0D-A183-3E2E8202AA7D}" srcId="{03272B8B-503B-4B24-8BB6-A25570623FFE}" destId="{F4A58448-CD35-4218-A029-F1B67C7A45A3}" srcOrd="1" destOrd="0" parTransId="{6D856B6F-66FB-479D-B56E-89669449AADF}" sibTransId="{9DED7155-9060-4A0B-B0FE-E4F2E0174891}"/>
    <dgm:cxn modelId="{78E0121A-7D2C-4821-848E-648D911F393E}" srcId="{32DB44D8-6212-45E0-A16A-9F888D638EF8}" destId="{5FEF1590-A820-41C9-80AE-DD8012F09502}" srcOrd="0" destOrd="0" parTransId="{1A138B32-9078-4F26-928A-75E5A2A5107D}" sibTransId="{CCDF336D-1ABF-4E0A-8F82-E9EE340B9B21}"/>
    <dgm:cxn modelId="{144C1B2E-228E-4437-B6DF-3368AABFDC9C}" type="presOf" srcId="{5FEF1590-A820-41C9-80AE-DD8012F09502}" destId="{11E63868-14D0-459C-B78B-51AE840A7EE2}" srcOrd="0" destOrd="0" presId="urn:microsoft.com/office/officeart/2005/8/layout/vList2"/>
    <dgm:cxn modelId="{21219246-B61B-4529-9EA9-0C8FF183E0E4}" type="presOf" srcId="{03272B8B-503B-4B24-8BB6-A25570623FFE}" destId="{E5235626-9C46-479B-AD54-23BB40669466}" srcOrd="0" destOrd="0" presId="urn:microsoft.com/office/officeart/2005/8/layout/vList2"/>
    <dgm:cxn modelId="{95CE6A69-FC72-4276-AA9B-C60D90988A71}" type="presOf" srcId="{85E23667-38D4-4FFD-8EBC-07604B1B0AB8}" destId="{11E63868-14D0-459C-B78B-51AE840A7EE2}" srcOrd="0" destOrd="1" presId="urn:microsoft.com/office/officeart/2005/8/layout/vList2"/>
    <dgm:cxn modelId="{1E25C369-A11E-44C4-BDBC-5842E5D57189}" type="presOf" srcId="{32DB44D8-6212-45E0-A16A-9F888D638EF8}" destId="{C6963962-F378-415A-82E6-F42A1864AA32}" srcOrd="0" destOrd="0" presId="urn:microsoft.com/office/officeart/2005/8/layout/vList2"/>
    <dgm:cxn modelId="{4265B954-5A07-4BC1-8AD9-D04D74167350}" type="presOf" srcId="{F4A58448-CD35-4218-A029-F1B67C7A45A3}" destId="{C70C4940-2CFC-4BAB-80AE-1DC086032388}" srcOrd="0" destOrd="0" presId="urn:microsoft.com/office/officeart/2005/8/layout/vList2"/>
    <dgm:cxn modelId="{2732DB5A-67FE-433E-9A2A-21FD5C133C62}" type="presOf" srcId="{8C72807B-BC1A-41F3-A7F0-225EB569DFA3}" destId="{F5496951-4653-40D2-ABEC-15081E16CA3B}" srcOrd="0" destOrd="1" presId="urn:microsoft.com/office/officeart/2005/8/layout/vList2"/>
    <dgm:cxn modelId="{34FFC29C-AFD4-4387-8379-4F4A4ABC4473}" srcId="{32DB44D8-6212-45E0-A16A-9F888D638EF8}" destId="{85E23667-38D4-4FFD-8EBC-07604B1B0AB8}" srcOrd="1" destOrd="0" parTransId="{CCC0C475-26E3-4F3A-A134-8C87911BEF44}" sibTransId="{C0145D6B-ECCD-4381-8859-B6A453A96EF5}"/>
    <dgm:cxn modelId="{9F9D4AB6-BA2D-460E-B36C-5C2B5E1BE92C}" srcId="{F4A58448-CD35-4218-A029-F1B67C7A45A3}" destId="{A5F81E33-7FA5-4BB0-8A02-205AEBACA80F}" srcOrd="0" destOrd="0" parTransId="{E8C38E29-ACD1-424B-ACFE-68BC30A73781}" sibTransId="{5E1F4356-0DB6-44BB-8F1F-B90441A20347}"/>
    <dgm:cxn modelId="{74698AD9-3AFA-4790-A118-A7C21F58EEF1}" srcId="{F4A58448-CD35-4218-A029-F1B67C7A45A3}" destId="{8C72807B-BC1A-41F3-A7F0-225EB569DFA3}" srcOrd="1" destOrd="0" parTransId="{7C9ABB4B-82FC-4B0E-A26E-AC7A99C82680}" sibTransId="{D49A5946-5033-49E7-8C7D-AF2BB0377D1B}"/>
    <dgm:cxn modelId="{C884CED9-24BC-4553-AEBD-82F7AB8D5382}" srcId="{03272B8B-503B-4B24-8BB6-A25570623FFE}" destId="{32DB44D8-6212-45E0-A16A-9F888D638EF8}" srcOrd="0" destOrd="0" parTransId="{04A1D484-92A0-416A-B23F-A3329D64ECB8}" sibTransId="{89662DEF-E05A-4F59-89D6-FFEAB2ABDEB0}"/>
    <dgm:cxn modelId="{307DB213-0DB4-4773-83C6-1EB92F1C3E95}" type="presParOf" srcId="{E5235626-9C46-479B-AD54-23BB40669466}" destId="{C6963962-F378-415A-82E6-F42A1864AA32}" srcOrd="0" destOrd="0" presId="urn:microsoft.com/office/officeart/2005/8/layout/vList2"/>
    <dgm:cxn modelId="{E7C3042F-071A-443C-AC00-8B44CB853D01}" type="presParOf" srcId="{E5235626-9C46-479B-AD54-23BB40669466}" destId="{11E63868-14D0-459C-B78B-51AE840A7EE2}" srcOrd="1" destOrd="0" presId="urn:microsoft.com/office/officeart/2005/8/layout/vList2"/>
    <dgm:cxn modelId="{6B7B62EC-1831-4A0C-9846-FA9A66111136}" type="presParOf" srcId="{E5235626-9C46-479B-AD54-23BB40669466}" destId="{C70C4940-2CFC-4BAB-80AE-1DC086032388}" srcOrd="2" destOrd="0" presId="urn:microsoft.com/office/officeart/2005/8/layout/vList2"/>
    <dgm:cxn modelId="{701DBD26-B63C-4B50-8173-6AC5187E272A}" type="presParOf" srcId="{E5235626-9C46-479B-AD54-23BB40669466}" destId="{F5496951-4653-40D2-ABEC-15081E16CA3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272B8B-503B-4B24-8BB6-A25570623FFE}"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32DB44D8-6212-45E0-A16A-9F888D638EF8}">
      <dgm:prSet/>
      <dgm:spPr>
        <a:solidFill>
          <a:srgbClr val="F06223"/>
        </a:solidFill>
      </dgm:spPr>
      <dgm:t>
        <a:bodyPr/>
        <a:lstStyle/>
        <a:p>
          <a:r>
            <a:rPr lang="en-US" dirty="0"/>
            <a:t>Riverine</a:t>
          </a:r>
        </a:p>
      </dgm:t>
    </dgm:pt>
    <dgm:pt modelId="{04A1D484-92A0-416A-B23F-A3329D64ECB8}" type="parTrans" cxnId="{C884CED9-24BC-4553-AEBD-82F7AB8D5382}">
      <dgm:prSet/>
      <dgm:spPr/>
      <dgm:t>
        <a:bodyPr/>
        <a:lstStyle/>
        <a:p>
          <a:endParaRPr lang="en-US"/>
        </a:p>
      </dgm:t>
    </dgm:pt>
    <dgm:pt modelId="{89662DEF-E05A-4F59-89D6-FFEAB2ABDEB0}" type="sibTrans" cxnId="{C884CED9-24BC-4553-AEBD-82F7AB8D5382}">
      <dgm:prSet/>
      <dgm:spPr/>
      <dgm:t>
        <a:bodyPr/>
        <a:lstStyle/>
        <a:p>
          <a:endParaRPr lang="en-US"/>
        </a:p>
      </dgm:t>
    </dgm:pt>
    <dgm:pt modelId="{5FEF1590-A820-41C9-80AE-DD8012F09502}">
      <dgm:prSet/>
      <dgm:spPr/>
      <dgm:t>
        <a:bodyPr/>
        <a:lstStyle/>
        <a:p>
          <a:r>
            <a:rPr lang="en-US"/>
            <a:t>Loaded for weeks or months</a:t>
          </a:r>
        </a:p>
      </dgm:t>
    </dgm:pt>
    <dgm:pt modelId="{1A138B32-9078-4F26-928A-75E5A2A5107D}" type="parTrans" cxnId="{78E0121A-7D2C-4821-848E-648D911F393E}">
      <dgm:prSet/>
      <dgm:spPr/>
      <dgm:t>
        <a:bodyPr/>
        <a:lstStyle/>
        <a:p>
          <a:endParaRPr lang="en-US"/>
        </a:p>
      </dgm:t>
    </dgm:pt>
    <dgm:pt modelId="{CCDF336D-1ABF-4E0A-8F82-E9EE340B9B21}" type="sibTrans" cxnId="{78E0121A-7D2C-4821-848E-648D911F393E}">
      <dgm:prSet/>
      <dgm:spPr/>
      <dgm:t>
        <a:bodyPr/>
        <a:lstStyle/>
        <a:p>
          <a:endParaRPr lang="en-US"/>
        </a:p>
      </dgm:t>
    </dgm:pt>
    <dgm:pt modelId="{85E23667-38D4-4FFD-8EBC-07604B1B0AB8}">
      <dgm:prSet/>
      <dgm:spPr/>
      <dgm:t>
        <a:bodyPr/>
        <a:lstStyle/>
        <a:p>
          <a:r>
            <a:rPr lang="en-US"/>
            <a:t>Parallel flows</a:t>
          </a:r>
        </a:p>
      </dgm:t>
    </dgm:pt>
    <dgm:pt modelId="{CCC0C475-26E3-4F3A-A134-8C87911BEF44}" type="parTrans" cxnId="{34FFC29C-AFD4-4387-8379-4F4A4ABC4473}">
      <dgm:prSet/>
      <dgm:spPr/>
      <dgm:t>
        <a:bodyPr/>
        <a:lstStyle/>
        <a:p>
          <a:endParaRPr lang="en-US"/>
        </a:p>
      </dgm:t>
    </dgm:pt>
    <dgm:pt modelId="{C0145D6B-ECCD-4381-8859-B6A453A96EF5}" type="sibTrans" cxnId="{34FFC29C-AFD4-4387-8379-4F4A4ABC4473}">
      <dgm:prSet/>
      <dgm:spPr/>
      <dgm:t>
        <a:bodyPr/>
        <a:lstStyle/>
        <a:p>
          <a:endParaRPr lang="en-US"/>
        </a:p>
      </dgm:t>
    </dgm:pt>
    <dgm:pt modelId="{F4A58448-CD35-4218-A029-F1B67C7A45A3}">
      <dgm:prSet/>
      <dgm:spPr>
        <a:solidFill>
          <a:srgbClr val="00B0DB"/>
        </a:solidFill>
      </dgm:spPr>
      <dgm:t>
        <a:bodyPr/>
        <a:lstStyle/>
        <a:p>
          <a:r>
            <a:rPr lang="en-US"/>
            <a:t>Coastal</a:t>
          </a:r>
        </a:p>
      </dgm:t>
    </dgm:pt>
    <dgm:pt modelId="{6D856B6F-66FB-479D-B56E-89669449AADF}" type="parTrans" cxnId="{59A2D20D-9D81-4D0D-A183-3E2E8202AA7D}">
      <dgm:prSet/>
      <dgm:spPr/>
      <dgm:t>
        <a:bodyPr/>
        <a:lstStyle/>
        <a:p>
          <a:endParaRPr lang="en-US"/>
        </a:p>
      </dgm:t>
    </dgm:pt>
    <dgm:pt modelId="{9DED7155-9060-4A0B-B0FE-E4F2E0174891}" type="sibTrans" cxnId="{59A2D20D-9D81-4D0D-A183-3E2E8202AA7D}">
      <dgm:prSet/>
      <dgm:spPr/>
      <dgm:t>
        <a:bodyPr/>
        <a:lstStyle/>
        <a:p>
          <a:endParaRPr lang="en-US"/>
        </a:p>
      </dgm:t>
    </dgm:pt>
    <dgm:pt modelId="{A5F81E33-7FA5-4BB0-8A02-205AEBACA80F}">
      <dgm:prSet/>
      <dgm:spPr/>
      <dgm:t>
        <a:bodyPr/>
        <a:lstStyle/>
        <a:p>
          <a:r>
            <a:rPr lang="en-US"/>
            <a:t>Typically loaded for days</a:t>
          </a:r>
        </a:p>
      </dgm:t>
    </dgm:pt>
    <dgm:pt modelId="{E8C38E29-ACD1-424B-ACFE-68BC30A73781}" type="parTrans" cxnId="{9F9D4AB6-BA2D-460E-B36C-5C2B5E1BE92C}">
      <dgm:prSet/>
      <dgm:spPr/>
      <dgm:t>
        <a:bodyPr/>
        <a:lstStyle/>
        <a:p>
          <a:endParaRPr lang="en-US"/>
        </a:p>
      </dgm:t>
    </dgm:pt>
    <dgm:pt modelId="{5E1F4356-0DB6-44BB-8F1F-B90441A20347}" type="sibTrans" cxnId="{9F9D4AB6-BA2D-460E-B36C-5C2B5E1BE92C}">
      <dgm:prSet/>
      <dgm:spPr/>
      <dgm:t>
        <a:bodyPr/>
        <a:lstStyle/>
        <a:p>
          <a:endParaRPr lang="en-US"/>
        </a:p>
      </dgm:t>
    </dgm:pt>
    <dgm:pt modelId="{8C72807B-BC1A-41F3-A7F0-225EB569DFA3}">
      <dgm:prSet/>
      <dgm:spPr/>
      <dgm:t>
        <a:bodyPr/>
        <a:lstStyle/>
        <a:p>
          <a:r>
            <a:rPr lang="en-US"/>
            <a:t>Perpendicular flows</a:t>
          </a:r>
        </a:p>
      </dgm:t>
    </dgm:pt>
    <dgm:pt modelId="{7C9ABB4B-82FC-4B0E-A26E-AC7A99C82680}" type="parTrans" cxnId="{74698AD9-3AFA-4790-A118-A7C21F58EEF1}">
      <dgm:prSet/>
      <dgm:spPr/>
      <dgm:t>
        <a:bodyPr/>
        <a:lstStyle/>
        <a:p>
          <a:endParaRPr lang="en-US"/>
        </a:p>
      </dgm:t>
    </dgm:pt>
    <dgm:pt modelId="{D49A5946-5033-49E7-8C7D-AF2BB0377D1B}" type="sibTrans" cxnId="{74698AD9-3AFA-4790-A118-A7C21F58EEF1}">
      <dgm:prSet/>
      <dgm:spPr/>
      <dgm:t>
        <a:bodyPr/>
        <a:lstStyle/>
        <a:p>
          <a:endParaRPr lang="en-US"/>
        </a:p>
      </dgm:t>
    </dgm:pt>
    <dgm:pt modelId="{E5235626-9C46-479B-AD54-23BB40669466}" type="pres">
      <dgm:prSet presAssocID="{03272B8B-503B-4B24-8BB6-A25570623FFE}" presName="linear" presStyleCnt="0">
        <dgm:presLayoutVars>
          <dgm:animLvl val="lvl"/>
          <dgm:resizeHandles val="exact"/>
        </dgm:presLayoutVars>
      </dgm:prSet>
      <dgm:spPr/>
    </dgm:pt>
    <dgm:pt modelId="{C6963962-F378-415A-82E6-F42A1864AA32}" type="pres">
      <dgm:prSet presAssocID="{32DB44D8-6212-45E0-A16A-9F888D638EF8}" presName="parentText" presStyleLbl="node1" presStyleIdx="0" presStyleCnt="2">
        <dgm:presLayoutVars>
          <dgm:chMax val="0"/>
          <dgm:bulletEnabled val="1"/>
        </dgm:presLayoutVars>
      </dgm:prSet>
      <dgm:spPr/>
    </dgm:pt>
    <dgm:pt modelId="{11E63868-14D0-459C-B78B-51AE840A7EE2}" type="pres">
      <dgm:prSet presAssocID="{32DB44D8-6212-45E0-A16A-9F888D638EF8}" presName="childText" presStyleLbl="revTx" presStyleIdx="0" presStyleCnt="2">
        <dgm:presLayoutVars>
          <dgm:bulletEnabled val="1"/>
        </dgm:presLayoutVars>
      </dgm:prSet>
      <dgm:spPr/>
    </dgm:pt>
    <dgm:pt modelId="{C70C4940-2CFC-4BAB-80AE-1DC086032388}" type="pres">
      <dgm:prSet presAssocID="{F4A58448-CD35-4218-A029-F1B67C7A45A3}" presName="parentText" presStyleLbl="node1" presStyleIdx="1" presStyleCnt="2">
        <dgm:presLayoutVars>
          <dgm:chMax val="0"/>
          <dgm:bulletEnabled val="1"/>
        </dgm:presLayoutVars>
      </dgm:prSet>
      <dgm:spPr/>
    </dgm:pt>
    <dgm:pt modelId="{F5496951-4653-40D2-ABEC-15081E16CA3B}" type="pres">
      <dgm:prSet presAssocID="{F4A58448-CD35-4218-A029-F1B67C7A45A3}" presName="childText" presStyleLbl="revTx" presStyleIdx="1" presStyleCnt="2">
        <dgm:presLayoutVars>
          <dgm:bulletEnabled val="1"/>
        </dgm:presLayoutVars>
      </dgm:prSet>
      <dgm:spPr/>
    </dgm:pt>
  </dgm:ptLst>
  <dgm:cxnLst>
    <dgm:cxn modelId="{6D3CCB04-853F-42A8-AE48-C16AA7277264}" type="presOf" srcId="{A5F81E33-7FA5-4BB0-8A02-205AEBACA80F}" destId="{F5496951-4653-40D2-ABEC-15081E16CA3B}" srcOrd="0" destOrd="0" presId="urn:microsoft.com/office/officeart/2005/8/layout/vList2"/>
    <dgm:cxn modelId="{59A2D20D-9D81-4D0D-A183-3E2E8202AA7D}" srcId="{03272B8B-503B-4B24-8BB6-A25570623FFE}" destId="{F4A58448-CD35-4218-A029-F1B67C7A45A3}" srcOrd="1" destOrd="0" parTransId="{6D856B6F-66FB-479D-B56E-89669449AADF}" sibTransId="{9DED7155-9060-4A0B-B0FE-E4F2E0174891}"/>
    <dgm:cxn modelId="{78E0121A-7D2C-4821-848E-648D911F393E}" srcId="{32DB44D8-6212-45E0-A16A-9F888D638EF8}" destId="{5FEF1590-A820-41C9-80AE-DD8012F09502}" srcOrd="0" destOrd="0" parTransId="{1A138B32-9078-4F26-928A-75E5A2A5107D}" sibTransId="{CCDF336D-1ABF-4E0A-8F82-E9EE340B9B21}"/>
    <dgm:cxn modelId="{144C1B2E-228E-4437-B6DF-3368AABFDC9C}" type="presOf" srcId="{5FEF1590-A820-41C9-80AE-DD8012F09502}" destId="{11E63868-14D0-459C-B78B-51AE840A7EE2}" srcOrd="0" destOrd="0" presId="urn:microsoft.com/office/officeart/2005/8/layout/vList2"/>
    <dgm:cxn modelId="{21219246-B61B-4529-9EA9-0C8FF183E0E4}" type="presOf" srcId="{03272B8B-503B-4B24-8BB6-A25570623FFE}" destId="{E5235626-9C46-479B-AD54-23BB40669466}" srcOrd="0" destOrd="0" presId="urn:microsoft.com/office/officeart/2005/8/layout/vList2"/>
    <dgm:cxn modelId="{95CE6A69-FC72-4276-AA9B-C60D90988A71}" type="presOf" srcId="{85E23667-38D4-4FFD-8EBC-07604B1B0AB8}" destId="{11E63868-14D0-459C-B78B-51AE840A7EE2}" srcOrd="0" destOrd="1" presId="urn:microsoft.com/office/officeart/2005/8/layout/vList2"/>
    <dgm:cxn modelId="{1E25C369-A11E-44C4-BDBC-5842E5D57189}" type="presOf" srcId="{32DB44D8-6212-45E0-A16A-9F888D638EF8}" destId="{C6963962-F378-415A-82E6-F42A1864AA32}" srcOrd="0" destOrd="0" presId="urn:microsoft.com/office/officeart/2005/8/layout/vList2"/>
    <dgm:cxn modelId="{4265B954-5A07-4BC1-8AD9-D04D74167350}" type="presOf" srcId="{F4A58448-CD35-4218-A029-F1B67C7A45A3}" destId="{C70C4940-2CFC-4BAB-80AE-1DC086032388}" srcOrd="0" destOrd="0" presId="urn:microsoft.com/office/officeart/2005/8/layout/vList2"/>
    <dgm:cxn modelId="{2732DB5A-67FE-433E-9A2A-21FD5C133C62}" type="presOf" srcId="{8C72807B-BC1A-41F3-A7F0-225EB569DFA3}" destId="{F5496951-4653-40D2-ABEC-15081E16CA3B}" srcOrd="0" destOrd="1" presId="urn:microsoft.com/office/officeart/2005/8/layout/vList2"/>
    <dgm:cxn modelId="{34FFC29C-AFD4-4387-8379-4F4A4ABC4473}" srcId="{32DB44D8-6212-45E0-A16A-9F888D638EF8}" destId="{85E23667-38D4-4FFD-8EBC-07604B1B0AB8}" srcOrd="1" destOrd="0" parTransId="{CCC0C475-26E3-4F3A-A134-8C87911BEF44}" sibTransId="{C0145D6B-ECCD-4381-8859-B6A453A96EF5}"/>
    <dgm:cxn modelId="{9F9D4AB6-BA2D-460E-B36C-5C2B5E1BE92C}" srcId="{F4A58448-CD35-4218-A029-F1B67C7A45A3}" destId="{A5F81E33-7FA5-4BB0-8A02-205AEBACA80F}" srcOrd="0" destOrd="0" parTransId="{E8C38E29-ACD1-424B-ACFE-68BC30A73781}" sibTransId="{5E1F4356-0DB6-44BB-8F1F-B90441A20347}"/>
    <dgm:cxn modelId="{74698AD9-3AFA-4790-A118-A7C21F58EEF1}" srcId="{F4A58448-CD35-4218-A029-F1B67C7A45A3}" destId="{8C72807B-BC1A-41F3-A7F0-225EB569DFA3}" srcOrd="1" destOrd="0" parTransId="{7C9ABB4B-82FC-4B0E-A26E-AC7A99C82680}" sibTransId="{D49A5946-5033-49E7-8C7D-AF2BB0377D1B}"/>
    <dgm:cxn modelId="{C884CED9-24BC-4553-AEBD-82F7AB8D5382}" srcId="{03272B8B-503B-4B24-8BB6-A25570623FFE}" destId="{32DB44D8-6212-45E0-A16A-9F888D638EF8}" srcOrd="0" destOrd="0" parTransId="{04A1D484-92A0-416A-B23F-A3329D64ECB8}" sibTransId="{89662DEF-E05A-4F59-89D6-FFEAB2ABDEB0}"/>
    <dgm:cxn modelId="{307DB213-0DB4-4773-83C6-1EB92F1C3E95}" type="presParOf" srcId="{E5235626-9C46-479B-AD54-23BB40669466}" destId="{C6963962-F378-415A-82E6-F42A1864AA32}" srcOrd="0" destOrd="0" presId="urn:microsoft.com/office/officeart/2005/8/layout/vList2"/>
    <dgm:cxn modelId="{E7C3042F-071A-443C-AC00-8B44CB853D01}" type="presParOf" srcId="{E5235626-9C46-479B-AD54-23BB40669466}" destId="{11E63868-14D0-459C-B78B-51AE840A7EE2}" srcOrd="1" destOrd="0" presId="urn:microsoft.com/office/officeart/2005/8/layout/vList2"/>
    <dgm:cxn modelId="{6B7B62EC-1831-4A0C-9846-FA9A66111136}" type="presParOf" srcId="{E5235626-9C46-479B-AD54-23BB40669466}" destId="{C70C4940-2CFC-4BAB-80AE-1DC086032388}" srcOrd="2" destOrd="0" presId="urn:microsoft.com/office/officeart/2005/8/layout/vList2"/>
    <dgm:cxn modelId="{701DBD26-B63C-4B50-8173-6AC5187E272A}" type="presParOf" srcId="{E5235626-9C46-479B-AD54-23BB40669466}" destId="{F5496951-4653-40D2-ABEC-15081E16CA3B}"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161CAF-4D61-4239-9E67-FD7FBC25FB07}"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B5BBE1D6-19D6-44A1-A437-D29166E291B8}">
      <dgm:prSet/>
      <dgm:spPr>
        <a:solidFill>
          <a:srgbClr val="6D9A34"/>
        </a:solidFill>
      </dgm:spPr>
      <dgm:t>
        <a:bodyPr/>
        <a:lstStyle/>
        <a:p>
          <a:r>
            <a:rPr lang="en-US"/>
            <a:t>Inspections</a:t>
          </a:r>
        </a:p>
      </dgm:t>
    </dgm:pt>
    <dgm:pt modelId="{F0643051-56B2-4D62-B9A9-A1D77DC7425E}" type="parTrans" cxnId="{2E24546A-9333-4903-8761-669E8D8D5A8C}">
      <dgm:prSet/>
      <dgm:spPr/>
      <dgm:t>
        <a:bodyPr/>
        <a:lstStyle/>
        <a:p>
          <a:endParaRPr lang="en-US"/>
        </a:p>
      </dgm:t>
    </dgm:pt>
    <dgm:pt modelId="{9AC7667B-68C4-4F6C-A092-D246FB61FA83}" type="sibTrans" cxnId="{2E24546A-9333-4903-8761-669E8D8D5A8C}">
      <dgm:prSet/>
      <dgm:spPr/>
      <dgm:t>
        <a:bodyPr/>
        <a:lstStyle/>
        <a:p>
          <a:endParaRPr lang="en-US"/>
        </a:p>
      </dgm:t>
    </dgm:pt>
    <dgm:pt modelId="{E905446B-8A31-4A9C-9F68-FDBEF7E09DE8}">
      <dgm:prSet/>
      <dgm:spPr>
        <a:ln>
          <a:solidFill>
            <a:srgbClr val="6D9A34"/>
          </a:solidFill>
        </a:ln>
      </dgm:spPr>
      <dgm:t>
        <a:bodyPr/>
        <a:lstStyle/>
        <a:p>
          <a:r>
            <a:rPr lang="en-US"/>
            <a:t>Assist Levee Districts with their Inspections</a:t>
          </a:r>
        </a:p>
      </dgm:t>
    </dgm:pt>
    <dgm:pt modelId="{093C27D6-91C8-4F3A-B630-0D37348AE4D9}" type="parTrans" cxnId="{843FFF1B-FFC8-44AB-B36E-C1356636EA7B}">
      <dgm:prSet/>
      <dgm:spPr/>
      <dgm:t>
        <a:bodyPr/>
        <a:lstStyle/>
        <a:p>
          <a:endParaRPr lang="en-US"/>
        </a:p>
      </dgm:t>
    </dgm:pt>
    <dgm:pt modelId="{2D498D77-4BC9-49C2-8EE6-BF0741FC2B5D}" type="sibTrans" cxnId="{843FFF1B-FFC8-44AB-B36E-C1356636EA7B}">
      <dgm:prSet/>
      <dgm:spPr/>
      <dgm:t>
        <a:bodyPr/>
        <a:lstStyle/>
        <a:p>
          <a:endParaRPr lang="en-US"/>
        </a:p>
      </dgm:t>
    </dgm:pt>
    <dgm:pt modelId="{F5C3D0B5-6BCA-4D88-A088-9F94E1ED61A7}">
      <dgm:prSet/>
      <dgm:spPr>
        <a:ln>
          <a:solidFill>
            <a:srgbClr val="6D9A34"/>
          </a:solidFill>
        </a:ln>
      </dgm:spPr>
      <dgm:t>
        <a:bodyPr/>
        <a:lstStyle/>
        <a:p>
          <a:r>
            <a:rPr lang="en-US"/>
            <a:t>Provide Semi-Annual Inspection Reports</a:t>
          </a:r>
        </a:p>
      </dgm:t>
    </dgm:pt>
    <dgm:pt modelId="{F8B8E27C-B40A-4CE6-87B0-7DFAB948B5D0}" type="parTrans" cxnId="{2F0BB71C-982D-4466-BE69-AC3BDBE1F08B}">
      <dgm:prSet/>
      <dgm:spPr/>
      <dgm:t>
        <a:bodyPr/>
        <a:lstStyle/>
        <a:p>
          <a:endParaRPr lang="en-US"/>
        </a:p>
      </dgm:t>
    </dgm:pt>
    <dgm:pt modelId="{7E6B9349-7981-40FF-A068-447D4304495D}" type="sibTrans" cxnId="{2F0BB71C-982D-4466-BE69-AC3BDBE1F08B}">
      <dgm:prSet/>
      <dgm:spPr/>
      <dgm:t>
        <a:bodyPr/>
        <a:lstStyle/>
        <a:p>
          <a:endParaRPr lang="en-US"/>
        </a:p>
      </dgm:t>
    </dgm:pt>
    <dgm:pt modelId="{C6759D65-F5A6-433B-83D3-E68C0BFF55F2}">
      <dgm:prSet/>
      <dgm:spPr>
        <a:ln>
          <a:solidFill>
            <a:srgbClr val="6D9A34"/>
          </a:solidFill>
        </a:ln>
      </dgm:spPr>
      <dgm:t>
        <a:bodyPr/>
        <a:lstStyle/>
        <a:p>
          <a:r>
            <a:rPr lang="en-US"/>
            <a:t>Provide Recommendations/Options for Corrective Actions</a:t>
          </a:r>
        </a:p>
      </dgm:t>
    </dgm:pt>
    <dgm:pt modelId="{E7A519AF-B954-4FBB-8303-52971D9B419C}" type="parTrans" cxnId="{19664325-6DF8-4D15-B927-138380F06D4C}">
      <dgm:prSet/>
      <dgm:spPr/>
      <dgm:t>
        <a:bodyPr/>
        <a:lstStyle/>
        <a:p>
          <a:endParaRPr lang="en-US"/>
        </a:p>
      </dgm:t>
    </dgm:pt>
    <dgm:pt modelId="{F48FF4C2-73A9-4FE4-BA94-6A1353D9B7F5}" type="sibTrans" cxnId="{19664325-6DF8-4D15-B927-138380F06D4C}">
      <dgm:prSet/>
      <dgm:spPr/>
      <dgm:t>
        <a:bodyPr/>
        <a:lstStyle/>
        <a:p>
          <a:endParaRPr lang="en-US"/>
        </a:p>
      </dgm:t>
    </dgm:pt>
    <dgm:pt modelId="{86DC13CC-012F-4213-992D-D576D79082EF}">
      <dgm:prSet/>
      <dgm:spPr>
        <a:ln>
          <a:solidFill>
            <a:srgbClr val="6D9A34"/>
          </a:solidFill>
        </a:ln>
      </dgm:spPr>
      <dgm:t>
        <a:bodyPr/>
        <a:lstStyle/>
        <a:p>
          <a:r>
            <a:rPr lang="en-US"/>
            <a:t>Flood inspections / Monitoring</a:t>
          </a:r>
        </a:p>
      </dgm:t>
    </dgm:pt>
    <dgm:pt modelId="{2F7969AE-A49B-402E-97AE-C0DE785B9A2B}" type="parTrans" cxnId="{AB367CAC-0BFC-4BA4-B02E-6F9696E413C3}">
      <dgm:prSet/>
      <dgm:spPr/>
      <dgm:t>
        <a:bodyPr/>
        <a:lstStyle/>
        <a:p>
          <a:endParaRPr lang="en-US"/>
        </a:p>
      </dgm:t>
    </dgm:pt>
    <dgm:pt modelId="{39B3DB51-A04B-4B85-A686-DE12DE87A696}" type="sibTrans" cxnId="{AB367CAC-0BFC-4BA4-B02E-6F9696E413C3}">
      <dgm:prSet/>
      <dgm:spPr/>
      <dgm:t>
        <a:bodyPr/>
        <a:lstStyle/>
        <a:p>
          <a:endParaRPr lang="en-US"/>
        </a:p>
      </dgm:t>
    </dgm:pt>
    <dgm:pt modelId="{8D845073-92DF-4AB3-B452-B4DE29A2AC6B}">
      <dgm:prSet/>
      <dgm:spPr>
        <a:solidFill>
          <a:srgbClr val="6D9A34"/>
        </a:solidFill>
      </dgm:spPr>
      <dgm:t>
        <a:bodyPr/>
        <a:lstStyle/>
        <a:p>
          <a:r>
            <a:rPr lang="en-US"/>
            <a:t>Inventory/Mapping   </a:t>
          </a:r>
        </a:p>
      </dgm:t>
    </dgm:pt>
    <dgm:pt modelId="{1A48A67A-78D0-4D28-9C20-CC49EE6B108F}" type="parTrans" cxnId="{37F7288C-59F3-4DA4-95E1-FC3DBD06638F}">
      <dgm:prSet/>
      <dgm:spPr/>
      <dgm:t>
        <a:bodyPr/>
        <a:lstStyle/>
        <a:p>
          <a:endParaRPr lang="en-US"/>
        </a:p>
      </dgm:t>
    </dgm:pt>
    <dgm:pt modelId="{67B6CACD-6536-4307-BC49-497E09745553}" type="sibTrans" cxnId="{37F7288C-59F3-4DA4-95E1-FC3DBD06638F}">
      <dgm:prSet/>
      <dgm:spPr/>
      <dgm:t>
        <a:bodyPr/>
        <a:lstStyle/>
        <a:p>
          <a:endParaRPr lang="en-US"/>
        </a:p>
      </dgm:t>
    </dgm:pt>
    <dgm:pt modelId="{EFD9CADE-F158-4810-9051-3776700519EB}">
      <dgm:prSet/>
      <dgm:spPr>
        <a:ln>
          <a:solidFill>
            <a:srgbClr val="6D9A34"/>
          </a:solidFill>
        </a:ln>
      </dgm:spPr>
      <dgm:t>
        <a:bodyPr/>
        <a:lstStyle/>
        <a:p>
          <a:r>
            <a:rPr lang="en-US"/>
            <a:t>Inventory Levee Assets </a:t>
          </a:r>
        </a:p>
      </dgm:t>
    </dgm:pt>
    <dgm:pt modelId="{BCC12A0D-60C2-4015-96D6-54BDC87AC69D}" type="parTrans" cxnId="{CDD7ABE1-C52D-4023-8CEE-CF8BA0F73DC3}">
      <dgm:prSet/>
      <dgm:spPr/>
      <dgm:t>
        <a:bodyPr/>
        <a:lstStyle/>
        <a:p>
          <a:endParaRPr lang="en-US"/>
        </a:p>
      </dgm:t>
    </dgm:pt>
    <dgm:pt modelId="{5A7A5CFA-FFA3-4629-86B3-F3D25533A6A0}" type="sibTrans" cxnId="{CDD7ABE1-C52D-4023-8CEE-CF8BA0F73DC3}">
      <dgm:prSet/>
      <dgm:spPr/>
      <dgm:t>
        <a:bodyPr/>
        <a:lstStyle/>
        <a:p>
          <a:endParaRPr lang="en-US"/>
        </a:p>
      </dgm:t>
    </dgm:pt>
    <dgm:pt modelId="{A48CE5BD-2970-4E9D-81C6-E35695AA0951}">
      <dgm:prSet/>
      <dgm:spPr>
        <a:ln>
          <a:solidFill>
            <a:srgbClr val="6D9A34"/>
          </a:solidFill>
        </a:ln>
      </dgm:spPr>
      <dgm:t>
        <a:bodyPr/>
        <a:lstStyle/>
        <a:p>
          <a:r>
            <a:rPr lang="en-US"/>
            <a:t>Develop GIS Maps</a:t>
          </a:r>
        </a:p>
      </dgm:t>
    </dgm:pt>
    <dgm:pt modelId="{1FA6F53D-F3C6-4FD0-A519-54005FD192D3}" type="parTrans" cxnId="{067E0AD0-45F1-4869-BB5D-38555266A5B6}">
      <dgm:prSet/>
      <dgm:spPr/>
      <dgm:t>
        <a:bodyPr/>
        <a:lstStyle/>
        <a:p>
          <a:endParaRPr lang="en-US"/>
        </a:p>
      </dgm:t>
    </dgm:pt>
    <dgm:pt modelId="{399602B7-5E4E-43CF-B90A-427F37436FB1}" type="sibTrans" cxnId="{067E0AD0-45F1-4869-BB5D-38555266A5B6}">
      <dgm:prSet/>
      <dgm:spPr/>
      <dgm:t>
        <a:bodyPr/>
        <a:lstStyle/>
        <a:p>
          <a:endParaRPr lang="en-US"/>
        </a:p>
      </dgm:t>
    </dgm:pt>
    <dgm:pt modelId="{E37D6616-E5AD-4579-9F60-B765D3779CDC}">
      <dgm:prSet/>
      <dgm:spPr>
        <a:solidFill>
          <a:srgbClr val="6D9A34"/>
        </a:solidFill>
      </dgm:spPr>
      <dgm:t>
        <a:bodyPr/>
        <a:lstStyle/>
        <a:p>
          <a:r>
            <a:rPr lang="en-US"/>
            <a:t>Training Compliance</a:t>
          </a:r>
        </a:p>
      </dgm:t>
    </dgm:pt>
    <dgm:pt modelId="{97B20820-70BF-47F9-8D21-6FA81FC2EAD6}" type="parTrans" cxnId="{5D3D8019-D7EF-42D6-A482-8E8085FF2F0C}">
      <dgm:prSet/>
      <dgm:spPr/>
      <dgm:t>
        <a:bodyPr/>
        <a:lstStyle/>
        <a:p>
          <a:endParaRPr lang="en-US"/>
        </a:p>
      </dgm:t>
    </dgm:pt>
    <dgm:pt modelId="{EEFA69CD-3F9D-4B13-AF7C-7734835977E6}" type="sibTrans" cxnId="{5D3D8019-D7EF-42D6-A482-8E8085FF2F0C}">
      <dgm:prSet/>
      <dgm:spPr/>
      <dgm:t>
        <a:bodyPr/>
        <a:lstStyle/>
        <a:p>
          <a:endParaRPr lang="en-US"/>
        </a:p>
      </dgm:t>
    </dgm:pt>
    <dgm:pt modelId="{F2EC12B3-F30D-434D-90CE-22BD23B6E55D}">
      <dgm:prSet/>
      <dgm:spPr>
        <a:ln>
          <a:solidFill>
            <a:srgbClr val="6D9A34"/>
          </a:solidFill>
        </a:ln>
      </dgm:spPr>
      <dgm:t>
        <a:bodyPr/>
        <a:lstStyle/>
        <a:p>
          <a:r>
            <a:rPr lang="en-US"/>
            <a:t>Online training for levee inspectors</a:t>
          </a:r>
        </a:p>
      </dgm:t>
    </dgm:pt>
    <dgm:pt modelId="{824A0F6F-37A4-4C0D-842F-98513B2EF871}" type="parTrans" cxnId="{1C35A91B-8C28-4E69-AB4D-56791CE4A2C1}">
      <dgm:prSet/>
      <dgm:spPr/>
      <dgm:t>
        <a:bodyPr/>
        <a:lstStyle/>
        <a:p>
          <a:endParaRPr lang="en-US"/>
        </a:p>
      </dgm:t>
    </dgm:pt>
    <dgm:pt modelId="{EF70EF1E-BC10-473D-AB69-F41F86C9B2CA}" type="sibTrans" cxnId="{1C35A91B-8C28-4E69-AB4D-56791CE4A2C1}">
      <dgm:prSet/>
      <dgm:spPr/>
      <dgm:t>
        <a:bodyPr/>
        <a:lstStyle/>
        <a:p>
          <a:endParaRPr lang="en-US"/>
        </a:p>
      </dgm:t>
    </dgm:pt>
    <dgm:pt modelId="{AC06DEA6-1AB0-45E3-A861-FD4939A149AE}" type="pres">
      <dgm:prSet presAssocID="{69161CAF-4D61-4239-9E67-FD7FBC25FB07}" presName="linear" presStyleCnt="0">
        <dgm:presLayoutVars>
          <dgm:dir/>
          <dgm:animLvl val="lvl"/>
          <dgm:resizeHandles val="exact"/>
        </dgm:presLayoutVars>
      </dgm:prSet>
      <dgm:spPr/>
    </dgm:pt>
    <dgm:pt modelId="{1F0A5A86-AA83-49D0-8FA3-8067BA72C630}" type="pres">
      <dgm:prSet presAssocID="{B5BBE1D6-19D6-44A1-A437-D29166E291B8}" presName="parentLin" presStyleCnt="0"/>
      <dgm:spPr/>
    </dgm:pt>
    <dgm:pt modelId="{B59A54A4-F0E3-433B-B267-988AE7782890}" type="pres">
      <dgm:prSet presAssocID="{B5BBE1D6-19D6-44A1-A437-D29166E291B8}" presName="parentLeftMargin" presStyleLbl="node1" presStyleIdx="0" presStyleCnt="3"/>
      <dgm:spPr/>
    </dgm:pt>
    <dgm:pt modelId="{9847B8FD-4136-4B18-A59A-B5A396D727FB}" type="pres">
      <dgm:prSet presAssocID="{B5BBE1D6-19D6-44A1-A437-D29166E291B8}" presName="parentText" presStyleLbl="node1" presStyleIdx="0" presStyleCnt="3">
        <dgm:presLayoutVars>
          <dgm:chMax val="0"/>
          <dgm:bulletEnabled val="1"/>
        </dgm:presLayoutVars>
      </dgm:prSet>
      <dgm:spPr/>
    </dgm:pt>
    <dgm:pt modelId="{FADEE352-121A-49D2-92BE-517DDDCEB4C8}" type="pres">
      <dgm:prSet presAssocID="{B5BBE1D6-19D6-44A1-A437-D29166E291B8}" presName="negativeSpace" presStyleCnt="0"/>
      <dgm:spPr/>
    </dgm:pt>
    <dgm:pt modelId="{F6448995-918C-49CC-9375-45D93C9F0E70}" type="pres">
      <dgm:prSet presAssocID="{B5BBE1D6-19D6-44A1-A437-D29166E291B8}" presName="childText" presStyleLbl="conFgAcc1" presStyleIdx="0" presStyleCnt="3">
        <dgm:presLayoutVars>
          <dgm:bulletEnabled val="1"/>
        </dgm:presLayoutVars>
      </dgm:prSet>
      <dgm:spPr/>
    </dgm:pt>
    <dgm:pt modelId="{8CB579EF-0491-4062-B9E4-42570E2F60E1}" type="pres">
      <dgm:prSet presAssocID="{9AC7667B-68C4-4F6C-A092-D246FB61FA83}" presName="spaceBetweenRectangles" presStyleCnt="0"/>
      <dgm:spPr/>
    </dgm:pt>
    <dgm:pt modelId="{A657B0FC-D1C3-41DC-BC7D-C6A7731CD401}" type="pres">
      <dgm:prSet presAssocID="{8D845073-92DF-4AB3-B452-B4DE29A2AC6B}" presName="parentLin" presStyleCnt="0"/>
      <dgm:spPr/>
    </dgm:pt>
    <dgm:pt modelId="{0526B79D-6F89-4C9C-ACD0-3C4D914F3FA7}" type="pres">
      <dgm:prSet presAssocID="{8D845073-92DF-4AB3-B452-B4DE29A2AC6B}" presName="parentLeftMargin" presStyleLbl="node1" presStyleIdx="0" presStyleCnt="3"/>
      <dgm:spPr/>
    </dgm:pt>
    <dgm:pt modelId="{B26AB91A-7CF1-4D8D-A09F-FA6C9BD540A5}" type="pres">
      <dgm:prSet presAssocID="{8D845073-92DF-4AB3-B452-B4DE29A2AC6B}" presName="parentText" presStyleLbl="node1" presStyleIdx="1" presStyleCnt="3">
        <dgm:presLayoutVars>
          <dgm:chMax val="0"/>
          <dgm:bulletEnabled val="1"/>
        </dgm:presLayoutVars>
      </dgm:prSet>
      <dgm:spPr/>
    </dgm:pt>
    <dgm:pt modelId="{C6749B96-1789-4BFB-82BE-52E47C94192A}" type="pres">
      <dgm:prSet presAssocID="{8D845073-92DF-4AB3-B452-B4DE29A2AC6B}" presName="negativeSpace" presStyleCnt="0"/>
      <dgm:spPr/>
    </dgm:pt>
    <dgm:pt modelId="{FD088DF6-25F9-4BE3-B9F4-08BCE98EF77A}" type="pres">
      <dgm:prSet presAssocID="{8D845073-92DF-4AB3-B452-B4DE29A2AC6B}" presName="childText" presStyleLbl="conFgAcc1" presStyleIdx="1" presStyleCnt="3">
        <dgm:presLayoutVars>
          <dgm:bulletEnabled val="1"/>
        </dgm:presLayoutVars>
      </dgm:prSet>
      <dgm:spPr/>
    </dgm:pt>
    <dgm:pt modelId="{1EFEE165-DB8F-4DB4-86EC-B262CB4B5EE5}" type="pres">
      <dgm:prSet presAssocID="{67B6CACD-6536-4307-BC49-497E09745553}" presName="spaceBetweenRectangles" presStyleCnt="0"/>
      <dgm:spPr/>
    </dgm:pt>
    <dgm:pt modelId="{6DE36C83-7949-414B-B0E5-0ECC4554F295}" type="pres">
      <dgm:prSet presAssocID="{E37D6616-E5AD-4579-9F60-B765D3779CDC}" presName="parentLin" presStyleCnt="0"/>
      <dgm:spPr/>
    </dgm:pt>
    <dgm:pt modelId="{2CAC6549-4C8D-497A-B286-DA5EFC39CDEA}" type="pres">
      <dgm:prSet presAssocID="{E37D6616-E5AD-4579-9F60-B765D3779CDC}" presName="parentLeftMargin" presStyleLbl="node1" presStyleIdx="1" presStyleCnt="3"/>
      <dgm:spPr/>
    </dgm:pt>
    <dgm:pt modelId="{E94CDB57-6C69-42D5-A231-F7D08875AA50}" type="pres">
      <dgm:prSet presAssocID="{E37D6616-E5AD-4579-9F60-B765D3779CDC}" presName="parentText" presStyleLbl="node1" presStyleIdx="2" presStyleCnt="3">
        <dgm:presLayoutVars>
          <dgm:chMax val="0"/>
          <dgm:bulletEnabled val="1"/>
        </dgm:presLayoutVars>
      </dgm:prSet>
      <dgm:spPr/>
    </dgm:pt>
    <dgm:pt modelId="{C4AB2157-15C0-4307-A3CB-77F4187C8FE3}" type="pres">
      <dgm:prSet presAssocID="{E37D6616-E5AD-4579-9F60-B765D3779CDC}" presName="negativeSpace" presStyleCnt="0"/>
      <dgm:spPr/>
    </dgm:pt>
    <dgm:pt modelId="{A3C1D103-C34C-4DD5-B0CE-12E4D5E3B80B}" type="pres">
      <dgm:prSet presAssocID="{E37D6616-E5AD-4579-9F60-B765D3779CDC}" presName="childText" presStyleLbl="conFgAcc1" presStyleIdx="2" presStyleCnt="3">
        <dgm:presLayoutVars>
          <dgm:bulletEnabled val="1"/>
        </dgm:presLayoutVars>
      </dgm:prSet>
      <dgm:spPr/>
    </dgm:pt>
  </dgm:ptLst>
  <dgm:cxnLst>
    <dgm:cxn modelId="{5D3D8019-D7EF-42D6-A482-8E8085FF2F0C}" srcId="{69161CAF-4D61-4239-9E67-FD7FBC25FB07}" destId="{E37D6616-E5AD-4579-9F60-B765D3779CDC}" srcOrd="2" destOrd="0" parTransId="{97B20820-70BF-47F9-8D21-6FA81FC2EAD6}" sibTransId="{EEFA69CD-3F9D-4B13-AF7C-7734835977E6}"/>
    <dgm:cxn modelId="{1C35A91B-8C28-4E69-AB4D-56791CE4A2C1}" srcId="{E37D6616-E5AD-4579-9F60-B765D3779CDC}" destId="{F2EC12B3-F30D-434D-90CE-22BD23B6E55D}" srcOrd="0" destOrd="0" parTransId="{824A0F6F-37A4-4C0D-842F-98513B2EF871}" sibTransId="{EF70EF1E-BC10-473D-AB69-F41F86C9B2CA}"/>
    <dgm:cxn modelId="{843FFF1B-FFC8-44AB-B36E-C1356636EA7B}" srcId="{B5BBE1D6-19D6-44A1-A437-D29166E291B8}" destId="{E905446B-8A31-4A9C-9F68-FDBEF7E09DE8}" srcOrd="0" destOrd="0" parTransId="{093C27D6-91C8-4F3A-B630-0D37348AE4D9}" sibTransId="{2D498D77-4BC9-49C2-8EE6-BF0741FC2B5D}"/>
    <dgm:cxn modelId="{2F0BB71C-982D-4466-BE69-AC3BDBE1F08B}" srcId="{B5BBE1D6-19D6-44A1-A437-D29166E291B8}" destId="{F5C3D0B5-6BCA-4D88-A088-9F94E1ED61A7}" srcOrd="1" destOrd="0" parTransId="{F8B8E27C-B40A-4CE6-87B0-7DFAB948B5D0}" sibTransId="{7E6B9349-7981-40FF-A068-447D4304495D}"/>
    <dgm:cxn modelId="{19664325-6DF8-4D15-B927-138380F06D4C}" srcId="{B5BBE1D6-19D6-44A1-A437-D29166E291B8}" destId="{C6759D65-F5A6-433B-83D3-E68C0BFF55F2}" srcOrd="2" destOrd="0" parTransId="{E7A519AF-B954-4FBB-8303-52971D9B419C}" sibTransId="{F48FF4C2-73A9-4FE4-BA94-6A1353D9B7F5}"/>
    <dgm:cxn modelId="{F01C5035-76F3-40E3-A3FD-0F9705E6D4C5}" type="presOf" srcId="{8D845073-92DF-4AB3-B452-B4DE29A2AC6B}" destId="{B26AB91A-7CF1-4D8D-A09F-FA6C9BD540A5}" srcOrd="1" destOrd="0" presId="urn:microsoft.com/office/officeart/2005/8/layout/list1"/>
    <dgm:cxn modelId="{E687D461-EFF9-43F0-AEB7-6E1F1EDC7D6F}" type="presOf" srcId="{F5C3D0B5-6BCA-4D88-A088-9F94E1ED61A7}" destId="{F6448995-918C-49CC-9375-45D93C9F0E70}" srcOrd="0" destOrd="1" presId="urn:microsoft.com/office/officeart/2005/8/layout/list1"/>
    <dgm:cxn modelId="{90AF4148-0621-4A33-BE3A-467F15EC3C44}" type="presOf" srcId="{F2EC12B3-F30D-434D-90CE-22BD23B6E55D}" destId="{A3C1D103-C34C-4DD5-B0CE-12E4D5E3B80B}" srcOrd="0" destOrd="0" presId="urn:microsoft.com/office/officeart/2005/8/layout/list1"/>
    <dgm:cxn modelId="{2E24546A-9333-4903-8761-669E8D8D5A8C}" srcId="{69161CAF-4D61-4239-9E67-FD7FBC25FB07}" destId="{B5BBE1D6-19D6-44A1-A437-D29166E291B8}" srcOrd="0" destOrd="0" parTransId="{F0643051-56B2-4D62-B9A9-A1D77DC7425E}" sibTransId="{9AC7667B-68C4-4F6C-A092-D246FB61FA83}"/>
    <dgm:cxn modelId="{9AA7146D-9C6F-4FE9-8A0E-6F8B7F3155D2}" type="presOf" srcId="{E37D6616-E5AD-4579-9F60-B765D3779CDC}" destId="{E94CDB57-6C69-42D5-A231-F7D08875AA50}" srcOrd="1" destOrd="0" presId="urn:microsoft.com/office/officeart/2005/8/layout/list1"/>
    <dgm:cxn modelId="{C201B76F-FA7F-454A-AAE8-0C940E2B40E4}" type="presOf" srcId="{A48CE5BD-2970-4E9D-81C6-E35695AA0951}" destId="{FD088DF6-25F9-4BE3-B9F4-08BCE98EF77A}" srcOrd="0" destOrd="1" presId="urn:microsoft.com/office/officeart/2005/8/layout/list1"/>
    <dgm:cxn modelId="{8A885572-6D00-4089-B21B-93A682221AE5}" type="presOf" srcId="{EFD9CADE-F158-4810-9051-3776700519EB}" destId="{FD088DF6-25F9-4BE3-B9F4-08BCE98EF77A}" srcOrd="0" destOrd="0" presId="urn:microsoft.com/office/officeart/2005/8/layout/list1"/>
    <dgm:cxn modelId="{265FE457-9172-4EBF-BBC1-8C03E2C9F019}" type="presOf" srcId="{E905446B-8A31-4A9C-9F68-FDBEF7E09DE8}" destId="{F6448995-918C-49CC-9375-45D93C9F0E70}" srcOrd="0" destOrd="0" presId="urn:microsoft.com/office/officeart/2005/8/layout/list1"/>
    <dgm:cxn modelId="{83742486-ACD1-4307-BA22-4EF2B068C969}" type="presOf" srcId="{8D845073-92DF-4AB3-B452-B4DE29A2AC6B}" destId="{0526B79D-6F89-4C9C-ACD0-3C4D914F3FA7}" srcOrd="0" destOrd="0" presId="urn:microsoft.com/office/officeart/2005/8/layout/list1"/>
    <dgm:cxn modelId="{37F7288C-59F3-4DA4-95E1-FC3DBD06638F}" srcId="{69161CAF-4D61-4239-9E67-FD7FBC25FB07}" destId="{8D845073-92DF-4AB3-B452-B4DE29A2AC6B}" srcOrd="1" destOrd="0" parTransId="{1A48A67A-78D0-4D28-9C20-CC49EE6B108F}" sibTransId="{67B6CACD-6536-4307-BC49-497E09745553}"/>
    <dgm:cxn modelId="{AB367CAC-0BFC-4BA4-B02E-6F9696E413C3}" srcId="{B5BBE1D6-19D6-44A1-A437-D29166E291B8}" destId="{86DC13CC-012F-4213-992D-D576D79082EF}" srcOrd="3" destOrd="0" parTransId="{2F7969AE-A49B-402E-97AE-C0DE785B9A2B}" sibTransId="{39B3DB51-A04B-4B85-A686-DE12DE87A696}"/>
    <dgm:cxn modelId="{FB4ADDBB-56B2-42E4-BDD6-EE3BEE90FBF1}" type="presOf" srcId="{E37D6616-E5AD-4579-9F60-B765D3779CDC}" destId="{2CAC6549-4C8D-497A-B286-DA5EFC39CDEA}" srcOrd="0" destOrd="0" presId="urn:microsoft.com/office/officeart/2005/8/layout/list1"/>
    <dgm:cxn modelId="{576634CD-E215-4DAC-A8FD-88BE57E9BEF1}" type="presOf" srcId="{86DC13CC-012F-4213-992D-D576D79082EF}" destId="{F6448995-918C-49CC-9375-45D93C9F0E70}" srcOrd="0" destOrd="3" presId="urn:microsoft.com/office/officeart/2005/8/layout/list1"/>
    <dgm:cxn modelId="{067E0AD0-45F1-4869-BB5D-38555266A5B6}" srcId="{8D845073-92DF-4AB3-B452-B4DE29A2AC6B}" destId="{A48CE5BD-2970-4E9D-81C6-E35695AA0951}" srcOrd="1" destOrd="0" parTransId="{1FA6F53D-F3C6-4FD0-A519-54005FD192D3}" sibTransId="{399602B7-5E4E-43CF-B90A-427F37436FB1}"/>
    <dgm:cxn modelId="{B81D21D1-3DE0-420D-B82B-91EF848D383B}" type="presOf" srcId="{B5BBE1D6-19D6-44A1-A437-D29166E291B8}" destId="{9847B8FD-4136-4B18-A59A-B5A396D727FB}" srcOrd="1" destOrd="0" presId="urn:microsoft.com/office/officeart/2005/8/layout/list1"/>
    <dgm:cxn modelId="{9A117FDA-C9EA-4CD3-BD8C-C182BE8E92D7}" type="presOf" srcId="{C6759D65-F5A6-433B-83D3-E68C0BFF55F2}" destId="{F6448995-918C-49CC-9375-45D93C9F0E70}" srcOrd="0" destOrd="2" presId="urn:microsoft.com/office/officeart/2005/8/layout/list1"/>
    <dgm:cxn modelId="{CDD7ABE1-C52D-4023-8CEE-CF8BA0F73DC3}" srcId="{8D845073-92DF-4AB3-B452-B4DE29A2AC6B}" destId="{EFD9CADE-F158-4810-9051-3776700519EB}" srcOrd="0" destOrd="0" parTransId="{BCC12A0D-60C2-4015-96D6-54BDC87AC69D}" sibTransId="{5A7A5CFA-FFA3-4629-86B3-F3D25533A6A0}"/>
    <dgm:cxn modelId="{A85258F0-42E2-4ACD-9898-480482DD5841}" type="presOf" srcId="{B5BBE1D6-19D6-44A1-A437-D29166E291B8}" destId="{B59A54A4-F0E3-433B-B267-988AE7782890}" srcOrd="0" destOrd="0" presId="urn:microsoft.com/office/officeart/2005/8/layout/list1"/>
    <dgm:cxn modelId="{D868CDFD-28A1-451E-B2D5-FAC06F6B03B5}" type="presOf" srcId="{69161CAF-4D61-4239-9E67-FD7FBC25FB07}" destId="{AC06DEA6-1AB0-45E3-A861-FD4939A149AE}" srcOrd="0" destOrd="0" presId="urn:microsoft.com/office/officeart/2005/8/layout/list1"/>
    <dgm:cxn modelId="{03704BE7-C709-47FD-916D-41C1D8F9F9C1}" type="presParOf" srcId="{AC06DEA6-1AB0-45E3-A861-FD4939A149AE}" destId="{1F0A5A86-AA83-49D0-8FA3-8067BA72C630}" srcOrd="0" destOrd="0" presId="urn:microsoft.com/office/officeart/2005/8/layout/list1"/>
    <dgm:cxn modelId="{353A9571-69C2-4412-8F1E-DCDEF3399132}" type="presParOf" srcId="{1F0A5A86-AA83-49D0-8FA3-8067BA72C630}" destId="{B59A54A4-F0E3-433B-B267-988AE7782890}" srcOrd="0" destOrd="0" presId="urn:microsoft.com/office/officeart/2005/8/layout/list1"/>
    <dgm:cxn modelId="{8341D820-7237-42CB-9E62-DA68379D4682}" type="presParOf" srcId="{1F0A5A86-AA83-49D0-8FA3-8067BA72C630}" destId="{9847B8FD-4136-4B18-A59A-B5A396D727FB}" srcOrd="1" destOrd="0" presId="urn:microsoft.com/office/officeart/2005/8/layout/list1"/>
    <dgm:cxn modelId="{2934F92C-F818-490C-BB6E-DD834B9DE601}" type="presParOf" srcId="{AC06DEA6-1AB0-45E3-A861-FD4939A149AE}" destId="{FADEE352-121A-49D2-92BE-517DDDCEB4C8}" srcOrd="1" destOrd="0" presId="urn:microsoft.com/office/officeart/2005/8/layout/list1"/>
    <dgm:cxn modelId="{0EB2E561-F351-4313-BD6A-FBAE8E7E2330}" type="presParOf" srcId="{AC06DEA6-1AB0-45E3-A861-FD4939A149AE}" destId="{F6448995-918C-49CC-9375-45D93C9F0E70}" srcOrd="2" destOrd="0" presId="urn:microsoft.com/office/officeart/2005/8/layout/list1"/>
    <dgm:cxn modelId="{A8CF5C64-66E8-470B-8B4C-12302C82C436}" type="presParOf" srcId="{AC06DEA6-1AB0-45E3-A861-FD4939A149AE}" destId="{8CB579EF-0491-4062-B9E4-42570E2F60E1}" srcOrd="3" destOrd="0" presId="urn:microsoft.com/office/officeart/2005/8/layout/list1"/>
    <dgm:cxn modelId="{A17B0EE7-CC76-4782-8FB5-6CF4A53A61E6}" type="presParOf" srcId="{AC06DEA6-1AB0-45E3-A861-FD4939A149AE}" destId="{A657B0FC-D1C3-41DC-BC7D-C6A7731CD401}" srcOrd="4" destOrd="0" presId="urn:microsoft.com/office/officeart/2005/8/layout/list1"/>
    <dgm:cxn modelId="{9FC0CA5C-2012-4DCE-8972-8BED2D53607B}" type="presParOf" srcId="{A657B0FC-D1C3-41DC-BC7D-C6A7731CD401}" destId="{0526B79D-6F89-4C9C-ACD0-3C4D914F3FA7}" srcOrd="0" destOrd="0" presId="urn:microsoft.com/office/officeart/2005/8/layout/list1"/>
    <dgm:cxn modelId="{B2492A97-027E-4ADF-BA14-DEA516377EEB}" type="presParOf" srcId="{A657B0FC-D1C3-41DC-BC7D-C6A7731CD401}" destId="{B26AB91A-7CF1-4D8D-A09F-FA6C9BD540A5}" srcOrd="1" destOrd="0" presId="urn:microsoft.com/office/officeart/2005/8/layout/list1"/>
    <dgm:cxn modelId="{61BDBC0B-B9BF-4150-861D-DA5DF487552B}" type="presParOf" srcId="{AC06DEA6-1AB0-45E3-A861-FD4939A149AE}" destId="{C6749B96-1789-4BFB-82BE-52E47C94192A}" srcOrd="5" destOrd="0" presId="urn:microsoft.com/office/officeart/2005/8/layout/list1"/>
    <dgm:cxn modelId="{F7A5CDE5-8518-457E-9A9A-9C114BF38B14}" type="presParOf" srcId="{AC06DEA6-1AB0-45E3-A861-FD4939A149AE}" destId="{FD088DF6-25F9-4BE3-B9F4-08BCE98EF77A}" srcOrd="6" destOrd="0" presId="urn:microsoft.com/office/officeart/2005/8/layout/list1"/>
    <dgm:cxn modelId="{E4E4A3A7-4FE6-43CB-8A71-DBF187A976CF}" type="presParOf" srcId="{AC06DEA6-1AB0-45E3-A861-FD4939A149AE}" destId="{1EFEE165-DB8F-4DB4-86EC-B262CB4B5EE5}" srcOrd="7" destOrd="0" presId="urn:microsoft.com/office/officeart/2005/8/layout/list1"/>
    <dgm:cxn modelId="{F9A8FAD5-0496-42C1-BED4-A6C703FDD024}" type="presParOf" srcId="{AC06DEA6-1AB0-45E3-A861-FD4939A149AE}" destId="{6DE36C83-7949-414B-B0E5-0ECC4554F295}" srcOrd="8" destOrd="0" presId="urn:microsoft.com/office/officeart/2005/8/layout/list1"/>
    <dgm:cxn modelId="{8C38D9C9-F8C4-4355-9C8F-8F3B651015D2}" type="presParOf" srcId="{6DE36C83-7949-414B-B0E5-0ECC4554F295}" destId="{2CAC6549-4C8D-497A-B286-DA5EFC39CDEA}" srcOrd="0" destOrd="0" presId="urn:microsoft.com/office/officeart/2005/8/layout/list1"/>
    <dgm:cxn modelId="{C281348D-5D3E-485B-B79E-DFE088F33B00}" type="presParOf" srcId="{6DE36C83-7949-414B-B0E5-0ECC4554F295}" destId="{E94CDB57-6C69-42D5-A231-F7D08875AA50}" srcOrd="1" destOrd="0" presId="urn:microsoft.com/office/officeart/2005/8/layout/list1"/>
    <dgm:cxn modelId="{85387256-37C9-49C2-89F1-E2DCF1DB4122}" type="presParOf" srcId="{AC06DEA6-1AB0-45E3-A861-FD4939A149AE}" destId="{C4AB2157-15C0-4307-A3CB-77F4187C8FE3}" srcOrd="9" destOrd="0" presId="urn:microsoft.com/office/officeart/2005/8/layout/list1"/>
    <dgm:cxn modelId="{A9E7A236-9CC4-4D16-9903-2597F6B936DA}" type="presParOf" srcId="{AC06DEA6-1AB0-45E3-A861-FD4939A149AE}" destId="{A3C1D103-C34C-4DD5-B0CE-12E4D5E3B80B}"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5ADAE90-23CF-4EAB-89AB-0E6D05FA6742}"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34B36CBE-C2C4-466E-8738-5E3C8809C269}">
      <dgm:prSet/>
      <dgm:spPr>
        <a:solidFill>
          <a:srgbClr val="00B0DB"/>
        </a:solidFill>
      </dgm:spPr>
      <dgm:t>
        <a:bodyPr/>
        <a:lstStyle/>
        <a:p>
          <a:r>
            <a:rPr lang="en-US" b="0" i="0" baseline="0" dirty="0"/>
            <a:t>Regulatory</a:t>
          </a:r>
          <a:r>
            <a:rPr lang="en-US" b="0" i="0" dirty="0"/>
            <a:t> Support</a:t>
          </a:r>
          <a:r>
            <a:rPr lang="en-US" b="0" i="0" baseline="0" dirty="0"/>
            <a:t>   </a:t>
          </a:r>
          <a:endParaRPr lang="en-US" dirty="0"/>
        </a:p>
      </dgm:t>
    </dgm:pt>
    <dgm:pt modelId="{C2FFD727-A125-42D0-8340-4724CCD21F47}" type="parTrans" cxnId="{19BB9B9D-9250-421F-97DE-63070BF9455D}">
      <dgm:prSet/>
      <dgm:spPr/>
      <dgm:t>
        <a:bodyPr/>
        <a:lstStyle/>
        <a:p>
          <a:endParaRPr lang="en-US"/>
        </a:p>
      </dgm:t>
    </dgm:pt>
    <dgm:pt modelId="{B9B18529-2759-43D4-B284-D9CE01E948D8}" type="sibTrans" cxnId="{19BB9B9D-9250-421F-97DE-63070BF9455D}">
      <dgm:prSet/>
      <dgm:spPr/>
      <dgm:t>
        <a:bodyPr/>
        <a:lstStyle/>
        <a:p>
          <a:endParaRPr lang="en-US"/>
        </a:p>
      </dgm:t>
    </dgm:pt>
    <dgm:pt modelId="{FD3F78C0-ECFD-4101-802C-A5F9EA0133BD}">
      <dgm:prSet/>
      <dgm:spPr>
        <a:ln>
          <a:solidFill>
            <a:srgbClr val="00B0DB"/>
          </a:solidFill>
        </a:ln>
      </dgm:spPr>
      <dgm:t>
        <a:bodyPr/>
        <a:lstStyle/>
        <a:p>
          <a:r>
            <a:rPr lang="en-US"/>
            <a:t>Coordination for certifications</a:t>
          </a:r>
        </a:p>
      </dgm:t>
    </dgm:pt>
    <dgm:pt modelId="{90AAA217-AE22-41EF-827F-696300149DD0}" type="parTrans" cxnId="{C73C81E6-3DDF-443E-A9C5-A549D097733D}">
      <dgm:prSet/>
      <dgm:spPr/>
      <dgm:t>
        <a:bodyPr/>
        <a:lstStyle/>
        <a:p>
          <a:endParaRPr lang="en-US"/>
        </a:p>
      </dgm:t>
    </dgm:pt>
    <dgm:pt modelId="{2698090A-1CBC-4A3A-A463-CA71311A52A1}" type="sibTrans" cxnId="{C73C81E6-3DDF-443E-A9C5-A549D097733D}">
      <dgm:prSet/>
      <dgm:spPr/>
      <dgm:t>
        <a:bodyPr/>
        <a:lstStyle/>
        <a:p>
          <a:endParaRPr lang="en-US"/>
        </a:p>
      </dgm:t>
    </dgm:pt>
    <dgm:pt modelId="{0B25C445-30AE-4D83-8AF5-5D1C2C1FBEFC}">
      <dgm:prSet/>
      <dgm:spPr>
        <a:ln>
          <a:solidFill>
            <a:srgbClr val="00B0DB"/>
          </a:solidFill>
        </a:ln>
      </dgm:spPr>
      <dgm:t>
        <a:bodyPr/>
        <a:lstStyle/>
        <a:p>
          <a:r>
            <a:rPr lang="en-US" dirty="0"/>
            <a:t>Stakeholder meetings with USACE </a:t>
          </a:r>
        </a:p>
      </dgm:t>
    </dgm:pt>
    <dgm:pt modelId="{13907D16-3EFC-4CC7-BC31-78E2F16319FF}" type="parTrans" cxnId="{ADA3C3CC-68C6-4EA6-88AF-CE53DEF9DA67}">
      <dgm:prSet/>
      <dgm:spPr/>
      <dgm:t>
        <a:bodyPr/>
        <a:lstStyle/>
        <a:p>
          <a:endParaRPr lang="en-US"/>
        </a:p>
      </dgm:t>
    </dgm:pt>
    <dgm:pt modelId="{1586302E-7082-4DF8-946F-008E6CEDBF85}" type="sibTrans" cxnId="{ADA3C3CC-68C6-4EA6-88AF-CE53DEF9DA67}">
      <dgm:prSet/>
      <dgm:spPr/>
      <dgm:t>
        <a:bodyPr/>
        <a:lstStyle/>
        <a:p>
          <a:endParaRPr lang="en-US"/>
        </a:p>
      </dgm:t>
    </dgm:pt>
    <dgm:pt modelId="{A653BDBB-60A0-4089-82C3-B139F35559C2}">
      <dgm:prSet/>
      <dgm:spPr>
        <a:solidFill>
          <a:srgbClr val="00B0DB"/>
        </a:solidFill>
      </dgm:spPr>
      <dgm:t>
        <a:bodyPr/>
        <a:lstStyle/>
        <a:p>
          <a:r>
            <a:rPr lang="en-US" b="0" i="0" baseline="0"/>
            <a:t>Strategic Planning</a:t>
          </a:r>
          <a:endParaRPr lang="en-US"/>
        </a:p>
      </dgm:t>
    </dgm:pt>
    <dgm:pt modelId="{C45B6F48-AC65-4334-AF40-12301BA314BA}" type="parTrans" cxnId="{098729AF-C169-4047-AB7B-55D1A7B502A7}">
      <dgm:prSet/>
      <dgm:spPr/>
      <dgm:t>
        <a:bodyPr/>
        <a:lstStyle/>
        <a:p>
          <a:endParaRPr lang="en-US"/>
        </a:p>
      </dgm:t>
    </dgm:pt>
    <dgm:pt modelId="{4C964A1B-2061-4989-B828-765C2A1FDFEC}" type="sibTrans" cxnId="{098729AF-C169-4047-AB7B-55D1A7B502A7}">
      <dgm:prSet/>
      <dgm:spPr/>
      <dgm:t>
        <a:bodyPr/>
        <a:lstStyle/>
        <a:p>
          <a:endParaRPr lang="en-US"/>
        </a:p>
      </dgm:t>
    </dgm:pt>
    <dgm:pt modelId="{9EF873F8-58EA-40E8-8E60-26AF108A2B7F}">
      <dgm:prSet/>
      <dgm:spPr>
        <a:ln>
          <a:solidFill>
            <a:srgbClr val="00B0DB"/>
          </a:solidFill>
        </a:ln>
      </dgm:spPr>
      <dgm:t>
        <a:bodyPr/>
        <a:lstStyle/>
        <a:p>
          <a:r>
            <a:rPr lang="en-US"/>
            <a:t>Review of USACE and FEMA guidance documents to identify upcoming requirements</a:t>
          </a:r>
        </a:p>
      </dgm:t>
    </dgm:pt>
    <dgm:pt modelId="{513B06EF-7B34-4CD9-B73C-E112FDFD09BF}" type="parTrans" cxnId="{BF4AE277-2716-4B81-8D2A-0431ECB1A6BF}">
      <dgm:prSet/>
      <dgm:spPr/>
      <dgm:t>
        <a:bodyPr/>
        <a:lstStyle/>
        <a:p>
          <a:endParaRPr lang="en-US"/>
        </a:p>
      </dgm:t>
    </dgm:pt>
    <dgm:pt modelId="{E921465B-7070-41CE-A8BD-EA8709609D13}" type="sibTrans" cxnId="{BF4AE277-2716-4B81-8D2A-0431ECB1A6BF}">
      <dgm:prSet/>
      <dgm:spPr/>
      <dgm:t>
        <a:bodyPr/>
        <a:lstStyle/>
        <a:p>
          <a:endParaRPr lang="en-US"/>
        </a:p>
      </dgm:t>
    </dgm:pt>
    <dgm:pt modelId="{44DDE3EB-53F9-445A-BC4B-B671C5F3B521}">
      <dgm:prSet/>
      <dgm:spPr>
        <a:ln>
          <a:solidFill>
            <a:srgbClr val="00B0DB"/>
          </a:solidFill>
        </a:ln>
      </dgm:spPr>
      <dgm:t>
        <a:bodyPr/>
        <a:lstStyle/>
        <a:p>
          <a:r>
            <a:rPr lang="en-US"/>
            <a:t>Interface with resources to determine if legislative activity should be considered</a:t>
          </a:r>
        </a:p>
      </dgm:t>
    </dgm:pt>
    <dgm:pt modelId="{2EAAD480-8519-4DD5-B4E9-6ED9E6C30A3F}" type="parTrans" cxnId="{CCCBF0A9-E79C-495D-B4C7-1A35CE04EFBB}">
      <dgm:prSet/>
      <dgm:spPr/>
      <dgm:t>
        <a:bodyPr/>
        <a:lstStyle/>
        <a:p>
          <a:endParaRPr lang="en-US"/>
        </a:p>
      </dgm:t>
    </dgm:pt>
    <dgm:pt modelId="{231A82B6-135E-48D9-81DE-60F68FB68A46}" type="sibTrans" cxnId="{CCCBF0A9-E79C-495D-B4C7-1A35CE04EFBB}">
      <dgm:prSet/>
      <dgm:spPr/>
      <dgm:t>
        <a:bodyPr/>
        <a:lstStyle/>
        <a:p>
          <a:endParaRPr lang="en-US"/>
        </a:p>
      </dgm:t>
    </dgm:pt>
    <dgm:pt modelId="{12A0187C-45DB-40CB-B9A5-FE7DF8C3A86E}">
      <dgm:prSet/>
      <dgm:spPr>
        <a:solidFill>
          <a:srgbClr val="00B0DB"/>
        </a:solidFill>
      </dgm:spPr>
      <dgm:t>
        <a:bodyPr/>
        <a:lstStyle/>
        <a:p>
          <a:r>
            <a:rPr lang="en-US"/>
            <a:t>Capital Outlay</a:t>
          </a:r>
        </a:p>
      </dgm:t>
    </dgm:pt>
    <dgm:pt modelId="{29675C0A-E87F-48E2-915C-18D4CE6DA346}" type="parTrans" cxnId="{5480C765-7EB9-4738-B719-86E05B00220B}">
      <dgm:prSet/>
      <dgm:spPr/>
      <dgm:t>
        <a:bodyPr/>
        <a:lstStyle/>
        <a:p>
          <a:endParaRPr lang="en-US"/>
        </a:p>
      </dgm:t>
    </dgm:pt>
    <dgm:pt modelId="{50354134-7132-4DCD-99C4-981967FBB3D6}" type="sibTrans" cxnId="{5480C765-7EB9-4738-B719-86E05B00220B}">
      <dgm:prSet/>
      <dgm:spPr/>
      <dgm:t>
        <a:bodyPr/>
        <a:lstStyle/>
        <a:p>
          <a:endParaRPr lang="en-US"/>
        </a:p>
      </dgm:t>
    </dgm:pt>
    <dgm:pt modelId="{84C19043-5607-4F60-AD35-761B513D1ECF}">
      <dgm:prSet/>
      <dgm:spPr>
        <a:ln>
          <a:solidFill>
            <a:srgbClr val="00B0DB"/>
          </a:solidFill>
        </a:ln>
      </dgm:spPr>
      <dgm:t>
        <a:bodyPr/>
        <a:lstStyle/>
        <a:p>
          <a:r>
            <a:rPr lang="en-US"/>
            <a:t>Assist levee districts with funding requests</a:t>
          </a:r>
        </a:p>
      </dgm:t>
    </dgm:pt>
    <dgm:pt modelId="{40C65736-84F8-4E9A-BCF4-793A274D81D4}" type="parTrans" cxnId="{98940A04-47D5-41D7-BEA7-DA6687AB042B}">
      <dgm:prSet/>
      <dgm:spPr/>
      <dgm:t>
        <a:bodyPr/>
        <a:lstStyle/>
        <a:p>
          <a:endParaRPr lang="en-US"/>
        </a:p>
      </dgm:t>
    </dgm:pt>
    <dgm:pt modelId="{FD59DFB4-FEEF-4068-A99A-1D26CBDEDE5B}" type="sibTrans" cxnId="{98940A04-47D5-41D7-BEA7-DA6687AB042B}">
      <dgm:prSet/>
      <dgm:spPr/>
      <dgm:t>
        <a:bodyPr/>
        <a:lstStyle/>
        <a:p>
          <a:endParaRPr lang="en-US"/>
        </a:p>
      </dgm:t>
    </dgm:pt>
    <dgm:pt modelId="{0435B23B-8DB7-4AE1-954A-6DD240E73B7B}">
      <dgm:prSet/>
      <dgm:spPr>
        <a:ln>
          <a:solidFill>
            <a:srgbClr val="00B0DB"/>
          </a:solidFill>
        </a:ln>
      </dgm:spPr>
      <dgm:t>
        <a:bodyPr/>
        <a:lstStyle/>
        <a:p>
          <a:r>
            <a:rPr lang="en-US"/>
            <a:t>Project management</a:t>
          </a:r>
        </a:p>
      </dgm:t>
    </dgm:pt>
    <dgm:pt modelId="{1524E024-7DC8-4F5A-9493-3ED971EF9E63}" type="parTrans" cxnId="{730C2373-C753-4AF0-AF7B-44CD8857244B}">
      <dgm:prSet/>
      <dgm:spPr/>
      <dgm:t>
        <a:bodyPr/>
        <a:lstStyle/>
        <a:p>
          <a:endParaRPr lang="en-US"/>
        </a:p>
      </dgm:t>
    </dgm:pt>
    <dgm:pt modelId="{397F8E4F-DD70-403A-9B19-10181BEA12C8}" type="sibTrans" cxnId="{730C2373-C753-4AF0-AF7B-44CD8857244B}">
      <dgm:prSet/>
      <dgm:spPr/>
      <dgm:t>
        <a:bodyPr/>
        <a:lstStyle/>
        <a:p>
          <a:endParaRPr lang="en-US"/>
        </a:p>
      </dgm:t>
    </dgm:pt>
    <dgm:pt modelId="{3128AF49-4F9E-4323-AA7A-DFCBE5A2F4FF}" type="pres">
      <dgm:prSet presAssocID="{85ADAE90-23CF-4EAB-89AB-0E6D05FA6742}" presName="linear" presStyleCnt="0">
        <dgm:presLayoutVars>
          <dgm:dir/>
          <dgm:animLvl val="lvl"/>
          <dgm:resizeHandles val="exact"/>
        </dgm:presLayoutVars>
      </dgm:prSet>
      <dgm:spPr/>
    </dgm:pt>
    <dgm:pt modelId="{2AA6ACFC-B37E-41A6-ABE6-C803E78687FF}" type="pres">
      <dgm:prSet presAssocID="{34B36CBE-C2C4-466E-8738-5E3C8809C269}" presName="parentLin" presStyleCnt="0"/>
      <dgm:spPr/>
    </dgm:pt>
    <dgm:pt modelId="{62C5EC73-96C3-4546-8CEB-A01AB5BF70DD}" type="pres">
      <dgm:prSet presAssocID="{34B36CBE-C2C4-466E-8738-5E3C8809C269}" presName="parentLeftMargin" presStyleLbl="node1" presStyleIdx="0" presStyleCnt="3"/>
      <dgm:spPr/>
    </dgm:pt>
    <dgm:pt modelId="{A3CABA7B-A83E-4AB7-A48E-2EE0B7DCF426}" type="pres">
      <dgm:prSet presAssocID="{34B36CBE-C2C4-466E-8738-5E3C8809C269}" presName="parentText" presStyleLbl="node1" presStyleIdx="0" presStyleCnt="3">
        <dgm:presLayoutVars>
          <dgm:chMax val="0"/>
          <dgm:bulletEnabled val="1"/>
        </dgm:presLayoutVars>
      </dgm:prSet>
      <dgm:spPr/>
    </dgm:pt>
    <dgm:pt modelId="{8A85D504-6143-4EC7-BDA3-263F40089FAF}" type="pres">
      <dgm:prSet presAssocID="{34B36CBE-C2C4-466E-8738-5E3C8809C269}" presName="negativeSpace" presStyleCnt="0"/>
      <dgm:spPr/>
    </dgm:pt>
    <dgm:pt modelId="{2340069C-1EB1-4C2A-A91D-192AF480C52B}" type="pres">
      <dgm:prSet presAssocID="{34B36CBE-C2C4-466E-8738-5E3C8809C269}" presName="childText" presStyleLbl="conFgAcc1" presStyleIdx="0" presStyleCnt="3">
        <dgm:presLayoutVars>
          <dgm:bulletEnabled val="1"/>
        </dgm:presLayoutVars>
      </dgm:prSet>
      <dgm:spPr/>
    </dgm:pt>
    <dgm:pt modelId="{9198BF9E-503E-4677-BBC5-04E2034ABE81}" type="pres">
      <dgm:prSet presAssocID="{B9B18529-2759-43D4-B284-D9CE01E948D8}" presName="spaceBetweenRectangles" presStyleCnt="0"/>
      <dgm:spPr/>
    </dgm:pt>
    <dgm:pt modelId="{EFC8A1F8-2E4B-422D-88EA-C04FAD8326BB}" type="pres">
      <dgm:prSet presAssocID="{A653BDBB-60A0-4089-82C3-B139F35559C2}" presName="parentLin" presStyleCnt="0"/>
      <dgm:spPr/>
    </dgm:pt>
    <dgm:pt modelId="{FDBCA58A-7DA3-468E-B549-DB1FB772D47A}" type="pres">
      <dgm:prSet presAssocID="{A653BDBB-60A0-4089-82C3-B139F35559C2}" presName="parentLeftMargin" presStyleLbl="node1" presStyleIdx="0" presStyleCnt="3"/>
      <dgm:spPr/>
    </dgm:pt>
    <dgm:pt modelId="{62835A5A-70BE-467A-86E7-B429A337DCC0}" type="pres">
      <dgm:prSet presAssocID="{A653BDBB-60A0-4089-82C3-B139F35559C2}" presName="parentText" presStyleLbl="node1" presStyleIdx="1" presStyleCnt="3">
        <dgm:presLayoutVars>
          <dgm:chMax val="0"/>
          <dgm:bulletEnabled val="1"/>
        </dgm:presLayoutVars>
      </dgm:prSet>
      <dgm:spPr/>
    </dgm:pt>
    <dgm:pt modelId="{2902481F-E8EB-49D8-B439-DE4AE91A4AA7}" type="pres">
      <dgm:prSet presAssocID="{A653BDBB-60A0-4089-82C3-B139F35559C2}" presName="negativeSpace" presStyleCnt="0"/>
      <dgm:spPr/>
    </dgm:pt>
    <dgm:pt modelId="{698DA4FA-972C-453B-8C06-35C41AAA9F3B}" type="pres">
      <dgm:prSet presAssocID="{A653BDBB-60A0-4089-82C3-B139F35559C2}" presName="childText" presStyleLbl="conFgAcc1" presStyleIdx="1" presStyleCnt="3">
        <dgm:presLayoutVars>
          <dgm:bulletEnabled val="1"/>
        </dgm:presLayoutVars>
      </dgm:prSet>
      <dgm:spPr/>
    </dgm:pt>
    <dgm:pt modelId="{6DC73B08-AD93-4634-8822-BAB9539B6939}" type="pres">
      <dgm:prSet presAssocID="{4C964A1B-2061-4989-B828-765C2A1FDFEC}" presName="spaceBetweenRectangles" presStyleCnt="0"/>
      <dgm:spPr/>
    </dgm:pt>
    <dgm:pt modelId="{2B122F90-70B6-469A-9D38-5FD5B5ADBD92}" type="pres">
      <dgm:prSet presAssocID="{12A0187C-45DB-40CB-B9A5-FE7DF8C3A86E}" presName="parentLin" presStyleCnt="0"/>
      <dgm:spPr/>
    </dgm:pt>
    <dgm:pt modelId="{649EB9F4-1C5E-4C32-90B7-09459AF12D13}" type="pres">
      <dgm:prSet presAssocID="{12A0187C-45DB-40CB-B9A5-FE7DF8C3A86E}" presName="parentLeftMargin" presStyleLbl="node1" presStyleIdx="1" presStyleCnt="3"/>
      <dgm:spPr/>
    </dgm:pt>
    <dgm:pt modelId="{F69C287D-5A6D-496D-98F4-2EAF4F8C2A52}" type="pres">
      <dgm:prSet presAssocID="{12A0187C-45DB-40CB-B9A5-FE7DF8C3A86E}" presName="parentText" presStyleLbl="node1" presStyleIdx="2" presStyleCnt="3">
        <dgm:presLayoutVars>
          <dgm:chMax val="0"/>
          <dgm:bulletEnabled val="1"/>
        </dgm:presLayoutVars>
      </dgm:prSet>
      <dgm:spPr/>
    </dgm:pt>
    <dgm:pt modelId="{6E5DB7E2-C4F9-4576-82A3-0DABC4916CEB}" type="pres">
      <dgm:prSet presAssocID="{12A0187C-45DB-40CB-B9A5-FE7DF8C3A86E}" presName="negativeSpace" presStyleCnt="0"/>
      <dgm:spPr/>
    </dgm:pt>
    <dgm:pt modelId="{19CC450D-0516-476E-B6D2-797B72939F6E}" type="pres">
      <dgm:prSet presAssocID="{12A0187C-45DB-40CB-B9A5-FE7DF8C3A86E}" presName="childText" presStyleLbl="conFgAcc1" presStyleIdx="2" presStyleCnt="3">
        <dgm:presLayoutVars>
          <dgm:bulletEnabled val="1"/>
        </dgm:presLayoutVars>
      </dgm:prSet>
      <dgm:spPr/>
    </dgm:pt>
  </dgm:ptLst>
  <dgm:cxnLst>
    <dgm:cxn modelId="{98940A04-47D5-41D7-BEA7-DA6687AB042B}" srcId="{12A0187C-45DB-40CB-B9A5-FE7DF8C3A86E}" destId="{84C19043-5607-4F60-AD35-761B513D1ECF}" srcOrd="0" destOrd="0" parTransId="{40C65736-84F8-4E9A-BCF4-793A274D81D4}" sibTransId="{FD59DFB4-FEEF-4068-A99A-1D26CBDEDE5B}"/>
    <dgm:cxn modelId="{F62EB20D-3722-4991-B1C4-3E00B1EAC560}" type="presOf" srcId="{FD3F78C0-ECFD-4101-802C-A5F9EA0133BD}" destId="{2340069C-1EB1-4C2A-A91D-192AF480C52B}" srcOrd="0" destOrd="0" presId="urn:microsoft.com/office/officeart/2005/8/layout/list1"/>
    <dgm:cxn modelId="{ABFDD531-9A2C-468C-8DC9-EFEA2AFFE109}" type="presOf" srcId="{A653BDBB-60A0-4089-82C3-B139F35559C2}" destId="{FDBCA58A-7DA3-468E-B549-DB1FB772D47A}" srcOrd="0" destOrd="0" presId="urn:microsoft.com/office/officeart/2005/8/layout/list1"/>
    <dgm:cxn modelId="{5480C765-7EB9-4738-B719-86E05B00220B}" srcId="{85ADAE90-23CF-4EAB-89AB-0E6D05FA6742}" destId="{12A0187C-45DB-40CB-B9A5-FE7DF8C3A86E}" srcOrd="2" destOrd="0" parTransId="{29675C0A-E87F-48E2-915C-18D4CE6DA346}" sibTransId="{50354134-7132-4DCD-99C4-981967FBB3D6}"/>
    <dgm:cxn modelId="{7ECC1351-544F-4EB1-9C17-33BC7F3B23A6}" type="presOf" srcId="{44DDE3EB-53F9-445A-BC4B-B671C5F3B521}" destId="{698DA4FA-972C-453B-8C06-35C41AAA9F3B}" srcOrd="0" destOrd="1" presId="urn:microsoft.com/office/officeart/2005/8/layout/list1"/>
    <dgm:cxn modelId="{730C2373-C753-4AF0-AF7B-44CD8857244B}" srcId="{12A0187C-45DB-40CB-B9A5-FE7DF8C3A86E}" destId="{0435B23B-8DB7-4AE1-954A-6DD240E73B7B}" srcOrd="1" destOrd="0" parTransId="{1524E024-7DC8-4F5A-9493-3ED971EF9E63}" sibTransId="{397F8E4F-DD70-403A-9B19-10181BEA12C8}"/>
    <dgm:cxn modelId="{F3163155-DE2D-4475-B2E1-1F36ACA268CD}" type="presOf" srcId="{0B25C445-30AE-4D83-8AF5-5D1C2C1FBEFC}" destId="{2340069C-1EB1-4C2A-A91D-192AF480C52B}" srcOrd="0" destOrd="1" presId="urn:microsoft.com/office/officeart/2005/8/layout/list1"/>
    <dgm:cxn modelId="{BF4AE277-2716-4B81-8D2A-0431ECB1A6BF}" srcId="{A653BDBB-60A0-4089-82C3-B139F35559C2}" destId="{9EF873F8-58EA-40E8-8E60-26AF108A2B7F}" srcOrd="0" destOrd="0" parTransId="{513B06EF-7B34-4CD9-B73C-E112FDFD09BF}" sibTransId="{E921465B-7070-41CE-A8BD-EA8709609D13}"/>
    <dgm:cxn modelId="{D184DC79-D056-4650-AA5F-702BDD4CB24E}" type="presOf" srcId="{84C19043-5607-4F60-AD35-761B513D1ECF}" destId="{19CC450D-0516-476E-B6D2-797B72939F6E}" srcOrd="0" destOrd="0" presId="urn:microsoft.com/office/officeart/2005/8/layout/list1"/>
    <dgm:cxn modelId="{D122F47D-AFAB-4160-B376-7223072E92E7}" type="presOf" srcId="{85ADAE90-23CF-4EAB-89AB-0E6D05FA6742}" destId="{3128AF49-4F9E-4323-AA7A-DFCBE5A2F4FF}" srcOrd="0" destOrd="0" presId="urn:microsoft.com/office/officeart/2005/8/layout/list1"/>
    <dgm:cxn modelId="{11FC9680-CE14-4DE6-BA1C-A1092DD2D76B}" type="presOf" srcId="{34B36CBE-C2C4-466E-8738-5E3C8809C269}" destId="{62C5EC73-96C3-4546-8CEB-A01AB5BF70DD}" srcOrd="0" destOrd="0" presId="urn:microsoft.com/office/officeart/2005/8/layout/list1"/>
    <dgm:cxn modelId="{19BB9B9D-9250-421F-97DE-63070BF9455D}" srcId="{85ADAE90-23CF-4EAB-89AB-0E6D05FA6742}" destId="{34B36CBE-C2C4-466E-8738-5E3C8809C269}" srcOrd="0" destOrd="0" parTransId="{C2FFD727-A125-42D0-8340-4724CCD21F47}" sibTransId="{B9B18529-2759-43D4-B284-D9CE01E948D8}"/>
    <dgm:cxn modelId="{11C45AA3-2B78-4842-A908-D030C4FBF485}" type="presOf" srcId="{12A0187C-45DB-40CB-B9A5-FE7DF8C3A86E}" destId="{649EB9F4-1C5E-4C32-90B7-09459AF12D13}" srcOrd="0" destOrd="0" presId="urn:microsoft.com/office/officeart/2005/8/layout/list1"/>
    <dgm:cxn modelId="{CCCBF0A9-E79C-495D-B4C7-1A35CE04EFBB}" srcId="{A653BDBB-60A0-4089-82C3-B139F35559C2}" destId="{44DDE3EB-53F9-445A-BC4B-B671C5F3B521}" srcOrd="1" destOrd="0" parTransId="{2EAAD480-8519-4DD5-B4E9-6ED9E6C30A3F}" sibTransId="{231A82B6-135E-48D9-81DE-60F68FB68A46}"/>
    <dgm:cxn modelId="{FEDEE2AA-440A-4DA7-8E3B-BDE9386E1F5B}" type="presOf" srcId="{0435B23B-8DB7-4AE1-954A-6DD240E73B7B}" destId="{19CC450D-0516-476E-B6D2-797B72939F6E}" srcOrd="0" destOrd="1" presId="urn:microsoft.com/office/officeart/2005/8/layout/list1"/>
    <dgm:cxn modelId="{098729AF-C169-4047-AB7B-55D1A7B502A7}" srcId="{85ADAE90-23CF-4EAB-89AB-0E6D05FA6742}" destId="{A653BDBB-60A0-4089-82C3-B139F35559C2}" srcOrd="1" destOrd="0" parTransId="{C45B6F48-AC65-4334-AF40-12301BA314BA}" sibTransId="{4C964A1B-2061-4989-B828-765C2A1FDFEC}"/>
    <dgm:cxn modelId="{449FE4B3-233D-4942-BD6E-B00203328E87}" type="presOf" srcId="{A653BDBB-60A0-4089-82C3-B139F35559C2}" destId="{62835A5A-70BE-467A-86E7-B429A337DCC0}" srcOrd="1" destOrd="0" presId="urn:microsoft.com/office/officeart/2005/8/layout/list1"/>
    <dgm:cxn modelId="{ADA3C3CC-68C6-4EA6-88AF-CE53DEF9DA67}" srcId="{34B36CBE-C2C4-466E-8738-5E3C8809C269}" destId="{0B25C445-30AE-4D83-8AF5-5D1C2C1FBEFC}" srcOrd="1" destOrd="0" parTransId="{13907D16-3EFC-4CC7-BC31-78E2F16319FF}" sibTransId="{1586302E-7082-4DF8-946F-008E6CEDBF85}"/>
    <dgm:cxn modelId="{1ACC2FE5-785F-4BA9-9DC6-1F159D6328F5}" type="presOf" srcId="{12A0187C-45DB-40CB-B9A5-FE7DF8C3A86E}" destId="{F69C287D-5A6D-496D-98F4-2EAF4F8C2A52}" srcOrd="1" destOrd="0" presId="urn:microsoft.com/office/officeart/2005/8/layout/list1"/>
    <dgm:cxn modelId="{C73C81E6-3DDF-443E-A9C5-A549D097733D}" srcId="{34B36CBE-C2C4-466E-8738-5E3C8809C269}" destId="{FD3F78C0-ECFD-4101-802C-A5F9EA0133BD}" srcOrd="0" destOrd="0" parTransId="{90AAA217-AE22-41EF-827F-696300149DD0}" sibTransId="{2698090A-1CBC-4A3A-A463-CA71311A52A1}"/>
    <dgm:cxn modelId="{021BD5EB-82FE-4167-8C50-03BBB81ACA28}" type="presOf" srcId="{34B36CBE-C2C4-466E-8738-5E3C8809C269}" destId="{A3CABA7B-A83E-4AB7-A48E-2EE0B7DCF426}" srcOrd="1" destOrd="0" presId="urn:microsoft.com/office/officeart/2005/8/layout/list1"/>
    <dgm:cxn modelId="{7C02C5EC-A80F-4C8A-864D-606056948F17}" type="presOf" srcId="{9EF873F8-58EA-40E8-8E60-26AF108A2B7F}" destId="{698DA4FA-972C-453B-8C06-35C41AAA9F3B}" srcOrd="0" destOrd="0" presId="urn:microsoft.com/office/officeart/2005/8/layout/list1"/>
    <dgm:cxn modelId="{D280B28D-9468-4534-8B3D-51B527FF27CD}" type="presParOf" srcId="{3128AF49-4F9E-4323-AA7A-DFCBE5A2F4FF}" destId="{2AA6ACFC-B37E-41A6-ABE6-C803E78687FF}" srcOrd="0" destOrd="0" presId="urn:microsoft.com/office/officeart/2005/8/layout/list1"/>
    <dgm:cxn modelId="{CB3D14B3-BE83-4D08-A05E-D728D5C2744E}" type="presParOf" srcId="{2AA6ACFC-B37E-41A6-ABE6-C803E78687FF}" destId="{62C5EC73-96C3-4546-8CEB-A01AB5BF70DD}" srcOrd="0" destOrd="0" presId="urn:microsoft.com/office/officeart/2005/8/layout/list1"/>
    <dgm:cxn modelId="{27D12583-64BB-4021-9072-2A369E5B4786}" type="presParOf" srcId="{2AA6ACFC-B37E-41A6-ABE6-C803E78687FF}" destId="{A3CABA7B-A83E-4AB7-A48E-2EE0B7DCF426}" srcOrd="1" destOrd="0" presId="urn:microsoft.com/office/officeart/2005/8/layout/list1"/>
    <dgm:cxn modelId="{3C1ED65A-F67C-48CD-B00B-8D4F95393103}" type="presParOf" srcId="{3128AF49-4F9E-4323-AA7A-DFCBE5A2F4FF}" destId="{8A85D504-6143-4EC7-BDA3-263F40089FAF}" srcOrd="1" destOrd="0" presId="urn:microsoft.com/office/officeart/2005/8/layout/list1"/>
    <dgm:cxn modelId="{41D2072B-82EC-47F1-8A17-891CC93E8144}" type="presParOf" srcId="{3128AF49-4F9E-4323-AA7A-DFCBE5A2F4FF}" destId="{2340069C-1EB1-4C2A-A91D-192AF480C52B}" srcOrd="2" destOrd="0" presId="urn:microsoft.com/office/officeart/2005/8/layout/list1"/>
    <dgm:cxn modelId="{86991FA5-41CF-474F-B919-908C551B921F}" type="presParOf" srcId="{3128AF49-4F9E-4323-AA7A-DFCBE5A2F4FF}" destId="{9198BF9E-503E-4677-BBC5-04E2034ABE81}" srcOrd="3" destOrd="0" presId="urn:microsoft.com/office/officeart/2005/8/layout/list1"/>
    <dgm:cxn modelId="{1853FBC1-F28C-4531-BB33-95223EDDCAE2}" type="presParOf" srcId="{3128AF49-4F9E-4323-AA7A-DFCBE5A2F4FF}" destId="{EFC8A1F8-2E4B-422D-88EA-C04FAD8326BB}" srcOrd="4" destOrd="0" presId="urn:microsoft.com/office/officeart/2005/8/layout/list1"/>
    <dgm:cxn modelId="{2635D5AA-DAA4-4E06-B7F1-0470F5EF398C}" type="presParOf" srcId="{EFC8A1F8-2E4B-422D-88EA-C04FAD8326BB}" destId="{FDBCA58A-7DA3-468E-B549-DB1FB772D47A}" srcOrd="0" destOrd="0" presId="urn:microsoft.com/office/officeart/2005/8/layout/list1"/>
    <dgm:cxn modelId="{C90C3B46-5A88-475D-B93E-1259F12D3E0D}" type="presParOf" srcId="{EFC8A1F8-2E4B-422D-88EA-C04FAD8326BB}" destId="{62835A5A-70BE-467A-86E7-B429A337DCC0}" srcOrd="1" destOrd="0" presId="urn:microsoft.com/office/officeart/2005/8/layout/list1"/>
    <dgm:cxn modelId="{C6C2A386-AB85-421A-9AED-A5876798DCA8}" type="presParOf" srcId="{3128AF49-4F9E-4323-AA7A-DFCBE5A2F4FF}" destId="{2902481F-E8EB-49D8-B439-DE4AE91A4AA7}" srcOrd="5" destOrd="0" presId="urn:microsoft.com/office/officeart/2005/8/layout/list1"/>
    <dgm:cxn modelId="{B0F71DB0-FCC4-46E3-B9A3-B38C1BF6A774}" type="presParOf" srcId="{3128AF49-4F9E-4323-AA7A-DFCBE5A2F4FF}" destId="{698DA4FA-972C-453B-8C06-35C41AAA9F3B}" srcOrd="6" destOrd="0" presId="urn:microsoft.com/office/officeart/2005/8/layout/list1"/>
    <dgm:cxn modelId="{85232041-F70C-4A60-82E8-CE4221C59AD3}" type="presParOf" srcId="{3128AF49-4F9E-4323-AA7A-DFCBE5A2F4FF}" destId="{6DC73B08-AD93-4634-8822-BAB9539B6939}" srcOrd="7" destOrd="0" presId="urn:microsoft.com/office/officeart/2005/8/layout/list1"/>
    <dgm:cxn modelId="{EECF4B3C-6671-44BB-BE8C-A1DD32CFE9F7}" type="presParOf" srcId="{3128AF49-4F9E-4323-AA7A-DFCBE5A2F4FF}" destId="{2B122F90-70B6-469A-9D38-5FD5B5ADBD92}" srcOrd="8" destOrd="0" presId="urn:microsoft.com/office/officeart/2005/8/layout/list1"/>
    <dgm:cxn modelId="{93A951B4-CA9C-42C0-B10B-4FD1ED7C5108}" type="presParOf" srcId="{2B122F90-70B6-469A-9D38-5FD5B5ADBD92}" destId="{649EB9F4-1C5E-4C32-90B7-09459AF12D13}" srcOrd="0" destOrd="0" presId="urn:microsoft.com/office/officeart/2005/8/layout/list1"/>
    <dgm:cxn modelId="{27B04EA4-08B3-4239-A985-C50E481E1137}" type="presParOf" srcId="{2B122F90-70B6-469A-9D38-5FD5B5ADBD92}" destId="{F69C287D-5A6D-496D-98F4-2EAF4F8C2A52}" srcOrd="1" destOrd="0" presId="urn:microsoft.com/office/officeart/2005/8/layout/list1"/>
    <dgm:cxn modelId="{06A41200-05BD-4646-AE58-7E9E294E3C44}" type="presParOf" srcId="{3128AF49-4F9E-4323-AA7A-DFCBE5A2F4FF}" destId="{6E5DB7E2-C4F9-4576-82A3-0DABC4916CEB}" srcOrd="9" destOrd="0" presId="urn:microsoft.com/office/officeart/2005/8/layout/list1"/>
    <dgm:cxn modelId="{BECE7CD4-2348-4C79-B0D8-F8087E2A1F20}" type="presParOf" srcId="{3128AF49-4F9E-4323-AA7A-DFCBE5A2F4FF}" destId="{19CC450D-0516-476E-B6D2-797B72939F6E}"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5ADAE90-23CF-4EAB-89AB-0E6D05FA6742}"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34B36CBE-C2C4-466E-8738-5E3C8809C269}">
      <dgm:prSet/>
      <dgm:spPr>
        <a:solidFill>
          <a:srgbClr val="F26223"/>
        </a:solidFill>
      </dgm:spPr>
      <dgm:t>
        <a:bodyPr/>
        <a:lstStyle/>
        <a:p>
          <a:r>
            <a:rPr lang="en-US" b="0" i="0" baseline="0" dirty="0"/>
            <a:t>Redesigned National Levee Database</a:t>
          </a:r>
          <a:endParaRPr lang="en-US" dirty="0"/>
        </a:p>
      </dgm:t>
    </dgm:pt>
    <dgm:pt modelId="{C2FFD727-A125-42D0-8340-4724CCD21F47}" type="parTrans" cxnId="{19BB9B9D-9250-421F-97DE-63070BF9455D}">
      <dgm:prSet/>
      <dgm:spPr/>
      <dgm:t>
        <a:bodyPr/>
        <a:lstStyle/>
        <a:p>
          <a:endParaRPr lang="en-US"/>
        </a:p>
      </dgm:t>
    </dgm:pt>
    <dgm:pt modelId="{B9B18529-2759-43D4-B284-D9CE01E948D8}" type="sibTrans" cxnId="{19BB9B9D-9250-421F-97DE-63070BF9455D}">
      <dgm:prSet/>
      <dgm:spPr/>
      <dgm:t>
        <a:bodyPr/>
        <a:lstStyle/>
        <a:p>
          <a:endParaRPr lang="en-US"/>
        </a:p>
      </dgm:t>
    </dgm:pt>
    <dgm:pt modelId="{A653BDBB-60A0-4089-82C3-B139F35559C2}">
      <dgm:prSet/>
      <dgm:spPr>
        <a:solidFill>
          <a:srgbClr val="F26223"/>
        </a:solidFill>
      </dgm:spPr>
      <dgm:t>
        <a:bodyPr/>
        <a:lstStyle/>
        <a:p>
          <a:r>
            <a:rPr lang="en-US" b="0" i="0" baseline="0" dirty="0"/>
            <a:t>New National Levee Safety Guidelines</a:t>
          </a:r>
          <a:endParaRPr lang="en-US" dirty="0"/>
        </a:p>
      </dgm:t>
    </dgm:pt>
    <dgm:pt modelId="{C45B6F48-AC65-4334-AF40-12301BA314BA}" type="parTrans" cxnId="{098729AF-C169-4047-AB7B-55D1A7B502A7}">
      <dgm:prSet/>
      <dgm:spPr/>
      <dgm:t>
        <a:bodyPr/>
        <a:lstStyle/>
        <a:p>
          <a:endParaRPr lang="en-US"/>
        </a:p>
      </dgm:t>
    </dgm:pt>
    <dgm:pt modelId="{4C964A1B-2061-4989-B828-765C2A1FDFEC}" type="sibTrans" cxnId="{098729AF-C169-4047-AB7B-55D1A7B502A7}">
      <dgm:prSet/>
      <dgm:spPr/>
      <dgm:t>
        <a:bodyPr/>
        <a:lstStyle/>
        <a:p>
          <a:endParaRPr lang="en-US"/>
        </a:p>
      </dgm:t>
    </dgm:pt>
    <dgm:pt modelId="{12A0187C-45DB-40CB-B9A5-FE7DF8C3A86E}">
      <dgm:prSet/>
      <dgm:spPr>
        <a:solidFill>
          <a:srgbClr val="F26223"/>
        </a:solidFill>
      </dgm:spPr>
      <dgm:t>
        <a:bodyPr/>
        <a:lstStyle/>
        <a:p>
          <a:r>
            <a:rPr lang="en-US" dirty="0"/>
            <a:t>Integrated Levee Management</a:t>
          </a:r>
        </a:p>
      </dgm:t>
    </dgm:pt>
    <dgm:pt modelId="{29675C0A-E87F-48E2-915C-18D4CE6DA346}" type="parTrans" cxnId="{5480C765-7EB9-4738-B719-86E05B00220B}">
      <dgm:prSet/>
      <dgm:spPr/>
      <dgm:t>
        <a:bodyPr/>
        <a:lstStyle/>
        <a:p>
          <a:endParaRPr lang="en-US"/>
        </a:p>
      </dgm:t>
    </dgm:pt>
    <dgm:pt modelId="{50354134-7132-4DCD-99C4-981967FBB3D6}" type="sibTrans" cxnId="{5480C765-7EB9-4738-B719-86E05B00220B}">
      <dgm:prSet/>
      <dgm:spPr/>
      <dgm:t>
        <a:bodyPr/>
        <a:lstStyle/>
        <a:p>
          <a:endParaRPr lang="en-US"/>
        </a:p>
      </dgm:t>
    </dgm:pt>
    <dgm:pt modelId="{84C19043-5607-4F60-AD35-761B513D1ECF}">
      <dgm:prSet/>
      <dgm:spPr>
        <a:ln>
          <a:solidFill>
            <a:srgbClr val="F26223"/>
          </a:solidFill>
        </a:ln>
      </dgm:spPr>
      <dgm:t>
        <a:bodyPr/>
        <a:lstStyle/>
        <a:p>
          <a:r>
            <a:rPr lang="en-US" dirty="0"/>
            <a:t>clarifying roles and responsibilities to improve coordination and implementation</a:t>
          </a:r>
        </a:p>
      </dgm:t>
    </dgm:pt>
    <dgm:pt modelId="{40C65736-84F8-4E9A-BCF4-793A274D81D4}" type="parTrans" cxnId="{98940A04-47D5-41D7-BEA7-DA6687AB042B}">
      <dgm:prSet/>
      <dgm:spPr/>
      <dgm:t>
        <a:bodyPr/>
        <a:lstStyle/>
        <a:p>
          <a:endParaRPr lang="en-US"/>
        </a:p>
      </dgm:t>
    </dgm:pt>
    <dgm:pt modelId="{FD59DFB4-FEEF-4068-A99A-1D26CBDEDE5B}" type="sibTrans" cxnId="{98940A04-47D5-41D7-BEA7-DA6687AB042B}">
      <dgm:prSet/>
      <dgm:spPr/>
      <dgm:t>
        <a:bodyPr/>
        <a:lstStyle/>
        <a:p>
          <a:endParaRPr lang="en-US"/>
        </a:p>
      </dgm:t>
    </dgm:pt>
    <dgm:pt modelId="{1123B7FF-516F-4F27-BD74-614C8CB87ACF}">
      <dgm:prSet/>
      <dgm:spPr>
        <a:ln>
          <a:solidFill>
            <a:srgbClr val="F26223"/>
          </a:solidFill>
        </a:ln>
      </dgm:spPr>
      <dgm:t>
        <a:bodyPr/>
        <a:lstStyle/>
        <a:p>
          <a:r>
            <a:rPr lang="en-US" dirty="0"/>
            <a:t>promoting and encouraging formal levee safety programs at the state level</a:t>
          </a:r>
        </a:p>
      </dgm:t>
    </dgm:pt>
    <dgm:pt modelId="{BF2E370A-8E66-4A7B-A683-6A341005B19C}" type="parTrans" cxnId="{ED90EB97-A6AA-4D54-AF0B-D3F0EC2FD3CA}">
      <dgm:prSet/>
      <dgm:spPr/>
      <dgm:t>
        <a:bodyPr/>
        <a:lstStyle/>
        <a:p>
          <a:endParaRPr lang="en-US"/>
        </a:p>
      </dgm:t>
    </dgm:pt>
    <dgm:pt modelId="{5512C063-CC95-4BCF-A16B-5F6930A13D45}" type="sibTrans" cxnId="{ED90EB97-A6AA-4D54-AF0B-D3F0EC2FD3CA}">
      <dgm:prSet/>
      <dgm:spPr/>
      <dgm:t>
        <a:bodyPr/>
        <a:lstStyle/>
        <a:p>
          <a:endParaRPr lang="en-US"/>
        </a:p>
      </dgm:t>
    </dgm:pt>
    <dgm:pt modelId="{408AF96E-338B-49B5-B500-B8FD1BB62DEB}">
      <dgm:prSet/>
      <dgm:spPr>
        <a:solidFill>
          <a:srgbClr val="F26223"/>
        </a:solidFill>
      </dgm:spPr>
      <dgm:t>
        <a:bodyPr/>
        <a:lstStyle/>
        <a:p>
          <a:r>
            <a:rPr lang="en-US" dirty="0"/>
            <a:t>Implementation Support</a:t>
          </a:r>
        </a:p>
      </dgm:t>
    </dgm:pt>
    <dgm:pt modelId="{DEC90D82-7FA7-4F99-B887-396560028CEF}" type="parTrans" cxnId="{28090B38-EB09-40A0-AA24-4AF642700CD5}">
      <dgm:prSet/>
      <dgm:spPr/>
      <dgm:t>
        <a:bodyPr/>
        <a:lstStyle/>
        <a:p>
          <a:endParaRPr lang="en-US"/>
        </a:p>
      </dgm:t>
    </dgm:pt>
    <dgm:pt modelId="{53835C75-5823-4C11-9BF7-38BBEAF429B8}" type="sibTrans" cxnId="{28090B38-EB09-40A0-AA24-4AF642700CD5}">
      <dgm:prSet/>
      <dgm:spPr/>
      <dgm:t>
        <a:bodyPr/>
        <a:lstStyle/>
        <a:p>
          <a:endParaRPr lang="en-US"/>
        </a:p>
      </dgm:t>
    </dgm:pt>
    <dgm:pt modelId="{3128AF49-4F9E-4323-AA7A-DFCBE5A2F4FF}" type="pres">
      <dgm:prSet presAssocID="{85ADAE90-23CF-4EAB-89AB-0E6D05FA6742}" presName="linear" presStyleCnt="0">
        <dgm:presLayoutVars>
          <dgm:dir/>
          <dgm:animLvl val="lvl"/>
          <dgm:resizeHandles val="exact"/>
        </dgm:presLayoutVars>
      </dgm:prSet>
      <dgm:spPr/>
    </dgm:pt>
    <dgm:pt modelId="{2AA6ACFC-B37E-41A6-ABE6-C803E78687FF}" type="pres">
      <dgm:prSet presAssocID="{34B36CBE-C2C4-466E-8738-5E3C8809C269}" presName="parentLin" presStyleCnt="0"/>
      <dgm:spPr/>
    </dgm:pt>
    <dgm:pt modelId="{62C5EC73-96C3-4546-8CEB-A01AB5BF70DD}" type="pres">
      <dgm:prSet presAssocID="{34B36CBE-C2C4-466E-8738-5E3C8809C269}" presName="parentLeftMargin" presStyleLbl="node1" presStyleIdx="0" presStyleCnt="4"/>
      <dgm:spPr/>
    </dgm:pt>
    <dgm:pt modelId="{A3CABA7B-A83E-4AB7-A48E-2EE0B7DCF426}" type="pres">
      <dgm:prSet presAssocID="{34B36CBE-C2C4-466E-8738-5E3C8809C269}" presName="parentText" presStyleLbl="node1" presStyleIdx="0" presStyleCnt="4">
        <dgm:presLayoutVars>
          <dgm:chMax val="0"/>
          <dgm:bulletEnabled val="1"/>
        </dgm:presLayoutVars>
      </dgm:prSet>
      <dgm:spPr/>
    </dgm:pt>
    <dgm:pt modelId="{8A85D504-6143-4EC7-BDA3-263F40089FAF}" type="pres">
      <dgm:prSet presAssocID="{34B36CBE-C2C4-466E-8738-5E3C8809C269}" presName="negativeSpace" presStyleCnt="0"/>
      <dgm:spPr/>
    </dgm:pt>
    <dgm:pt modelId="{2340069C-1EB1-4C2A-A91D-192AF480C52B}" type="pres">
      <dgm:prSet presAssocID="{34B36CBE-C2C4-466E-8738-5E3C8809C269}" presName="childText" presStyleLbl="conFgAcc1" presStyleIdx="0" presStyleCnt="4">
        <dgm:presLayoutVars>
          <dgm:bulletEnabled val="1"/>
        </dgm:presLayoutVars>
      </dgm:prSet>
      <dgm:spPr>
        <a:ln>
          <a:noFill/>
        </a:ln>
      </dgm:spPr>
    </dgm:pt>
    <dgm:pt modelId="{9198BF9E-503E-4677-BBC5-04E2034ABE81}" type="pres">
      <dgm:prSet presAssocID="{B9B18529-2759-43D4-B284-D9CE01E948D8}" presName="spaceBetweenRectangles" presStyleCnt="0"/>
      <dgm:spPr/>
    </dgm:pt>
    <dgm:pt modelId="{EFC8A1F8-2E4B-422D-88EA-C04FAD8326BB}" type="pres">
      <dgm:prSet presAssocID="{A653BDBB-60A0-4089-82C3-B139F35559C2}" presName="parentLin" presStyleCnt="0"/>
      <dgm:spPr/>
    </dgm:pt>
    <dgm:pt modelId="{FDBCA58A-7DA3-468E-B549-DB1FB772D47A}" type="pres">
      <dgm:prSet presAssocID="{A653BDBB-60A0-4089-82C3-B139F35559C2}" presName="parentLeftMargin" presStyleLbl="node1" presStyleIdx="0" presStyleCnt="4"/>
      <dgm:spPr/>
    </dgm:pt>
    <dgm:pt modelId="{62835A5A-70BE-467A-86E7-B429A337DCC0}" type="pres">
      <dgm:prSet presAssocID="{A653BDBB-60A0-4089-82C3-B139F35559C2}" presName="parentText" presStyleLbl="node1" presStyleIdx="1" presStyleCnt="4">
        <dgm:presLayoutVars>
          <dgm:chMax val="0"/>
          <dgm:bulletEnabled val="1"/>
        </dgm:presLayoutVars>
      </dgm:prSet>
      <dgm:spPr/>
    </dgm:pt>
    <dgm:pt modelId="{2902481F-E8EB-49D8-B439-DE4AE91A4AA7}" type="pres">
      <dgm:prSet presAssocID="{A653BDBB-60A0-4089-82C3-B139F35559C2}" presName="negativeSpace" presStyleCnt="0"/>
      <dgm:spPr/>
    </dgm:pt>
    <dgm:pt modelId="{698DA4FA-972C-453B-8C06-35C41AAA9F3B}" type="pres">
      <dgm:prSet presAssocID="{A653BDBB-60A0-4089-82C3-B139F35559C2}" presName="childText" presStyleLbl="conFgAcc1" presStyleIdx="1" presStyleCnt="4">
        <dgm:presLayoutVars>
          <dgm:bulletEnabled val="1"/>
        </dgm:presLayoutVars>
      </dgm:prSet>
      <dgm:spPr>
        <a:ln>
          <a:noFill/>
        </a:ln>
      </dgm:spPr>
    </dgm:pt>
    <dgm:pt modelId="{6DC73B08-AD93-4634-8822-BAB9539B6939}" type="pres">
      <dgm:prSet presAssocID="{4C964A1B-2061-4989-B828-765C2A1FDFEC}" presName="spaceBetweenRectangles" presStyleCnt="0"/>
      <dgm:spPr/>
    </dgm:pt>
    <dgm:pt modelId="{2B122F90-70B6-469A-9D38-5FD5B5ADBD92}" type="pres">
      <dgm:prSet presAssocID="{12A0187C-45DB-40CB-B9A5-FE7DF8C3A86E}" presName="parentLin" presStyleCnt="0"/>
      <dgm:spPr/>
    </dgm:pt>
    <dgm:pt modelId="{649EB9F4-1C5E-4C32-90B7-09459AF12D13}" type="pres">
      <dgm:prSet presAssocID="{12A0187C-45DB-40CB-B9A5-FE7DF8C3A86E}" presName="parentLeftMargin" presStyleLbl="node1" presStyleIdx="1" presStyleCnt="4"/>
      <dgm:spPr/>
    </dgm:pt>
    <dgm:pt modelId="{F69C287D-5A6D-496D-98F4-2EAF4F8C2A52}" type="pres">
      <dgm:prSet presAssocID="{12A0187C-45DB-40CB-B9A5-FE7DF8C3A86E}" presName="parentText" presStyleLbl="node1" presStyleIdx="2" presStyleCnt="4">
        <dgm:presLayoutVars>
          <dgm:chMax val="0"/>
          <dgm:bulletEnabled val="1"/>
        </dgm:presLayoutVars>
      </dgm:prSet>
      <dgm:spPr/>
    </dgm:pt>
    <dgm:pt modelId="{6E5DB7E2-C4F9-4576-82A3-0DABC4916CEB}" type="pres">
      <dgm:prSet presAssocID="{12A0187C-45DB-40CB-B9A5-FE7DF8C3A86E}" presName="negativeSpace" presStyleCnt="0"/>
      <dgm:spPr/>
    </dgm:pt>
    <dgm:pt modelId="{19CC450D-0516-476E-B6D2-797B72939F6E}" type="pres">
      <dgm:prSet presAssocID="{12A0187C-45DB-40CB-B9A5-FE7DF8C3A86E}" presName="childText" presStyleLbl="conFgAcc1" presStyleIdx="2" presStyleCnt="4">
        <dgm:presLayoutVars>
          <dgm:bulletEnabled val="1"/>
        </dgm:presLayoutVars>
      </dgm:prSet>
      <dgm:spPr/>
    </dgm:pt>
    <dgm:pt modelId="{AD6FA0B4-9D95-4FD1-BACF-BC4AA72766DF}" type="pres">
      <dgm:prSet presAssocID="{50354134-7132-4DCD-99C4-981967FBB3D6}" presName="spaceBetweenRectangles" presStyleCnt="0"/>
      <dgm:spPr/>
    </dgm:pt>
    <dgm:pt modelId="{B1C567D4-CE0C-4840-A266-16ADDCA99EB6}" type="pres">
      <dgm:prSet presAssocID="{408AF96E-338B-49B5-B500-B8FD1BB62DEB}" presName="parentLin" presStyleCnt="0"/>
      <dgm:spPr/>
    </dgm:pt>
    <dgm:pt modelId="{6167EA46-7077-4B54-9781-2CB281F726FA}" type="pres">
      <dgm:prSet presAssocID="{408AF96E-338B-49B5-B500-B8FD1BB62DEB}" presName="parentLeftMargin" presStyleLbl="node1" presStyleIdx="2" presStyleCnt="4"/>
      <dgm:spPr/>
    </dgm:pt>
    <dgm:pt modelId="{AA7085A5-BAEC-4F42-A6FB-48B74F3368EC}" type="pres">
      <dgm:prSet presAssocID="{408AF96E-338B-49B5-B500-B8FD1BB62DEB}" presName="parentText" presStyleLbl="node1" presStyleIdx="3" presStyleCnt="4">
        <dgm:presLayoutVars>
          <dgm:chMax val="0"/>
          <dgm:bulletEnabled val="1"/>
        </dgm:presLayoutVars>
      </dgm:prSet>
      <dgm:spPr/>
    </dgm:pt>
    <dgm:pt modelId="{97F5BFF2-64D1-4728-8FD8-C109698FBFDF}" type="pres">
      <dgm:prSet presAssocID="{408AF96E-338B-49B5-B500-B8FD1BB62DEB}" presName="negativeSpace" presStyleCnt="0"/>
      <dgm:spPr/>
    </dgm:pt>
    <dgm:pt modelId="{CA57D546-6E54-4B8F-A8C1-EBF1465A6F5E}" type="pres">
      <dgm:prSet presAssocID="{408AF96E-338B-49B5-B500-B8FD1BB62DEB}" presName="childText" presStyleLbl="conFgAcc1" presStyleIdx="3" presStyleCnt="4">
        <dgm:presLayoutVars>
          <dgm:bulletEnabled val="1"/>
        </dgm:presLayoutVars>
      </dgm:prSet>
      <dgm:spPr>
        <a:ln>
          <a:noFill/>
        </a:ln>
      </dgm:spPr>
    </dgm:pt>
  </dgm:ptLst>
  <dgm:cxnLst>
    <dgm:cxn modelId="{98940A04-47D5-41D7-BEA7-DA6687AB042B}" srcId="{12A0187C-45DB-40CB-B9A5-FE7DF8C3A86E}" destId="{84C19043-5607-4F60-AD35-761B513D1ECF}" srcOrd="0" destOrd="0" parTransId="{40C65736-84F8-4E9A-BCF4-793A274D81D4}" sibTransId="{FD59DFB4-FEEF-4068-A99A-1D26CBDEDE5B}"/>
    <dgm:cxn modelId="{ABFDD531-9A2C-468C-8DC9-EFEA2AFFE109}" type="presOf" srcId="{A653BDBB-60A0-4089-82C3-B139F35559C2}" destId="{FDBCA58A-7DA3-468E-B549-DB1FB772D47A}" srcOrd="0" destOrd="0" presId="urn:microsoft.com/office/officeart/2005/8/layout/list1"/>
    <dgm:cxn modelId="{28090B38-EB09-40A0-AA24-4AF642700CD5}" srcId="{85ADAE90-23CF-4EAB-89AB-0E6D05FA6742}" destId="{408AF96E-338B-49B5-B500-B8FD1BB62DEB}" srcOrd="3" destOrd="0" parTransId="{DEC90D82-7FA7-4F99-B887-396560028CEF}" sibTransId="{53835C75-5823-4C11-9BF7-38BBEAF429B8}"/>
    <dgm:cxn modelId="{5480C765-7EB9-4738-B719-86E05B00220B}" srcId="{85ADAE90-23CF-4EAB-89AB-0E6D05FA6742}" destId="{12A0187C-45DB-40CB-B9A5-FE7DF8C3A86E}" srcOrd="2" destOrd="0" parTransId="{29675C0A-E87F-48E2-915C-18D4CE6DA346}" sibTransId="{50354134-7132-4DCD-99C4-981967FBB3D6}"/>
    <dgm:cxn modelId="{D184DC79-D056-4650-AA5F-702BDD4CB24E}" type="presOf" srcId="{84C19043-5607-4F60-AD35-761B513D1ECF}" destId="{19CC450D-0516-476E-B6D2-797B72939F6E}" srcOrd="0" destOrd="0" presId="urn:microsoft.com/office/officeart/2005/8/layout/list1"/>
    <dgm:cxn modelId="{D122F47D-AFAB-4160-B376-7223072E92E7}" type="presOf" srcId="{85ADAE90-23CF-4EAB-89AB-0E6D05FA6742}" destId="{3128AF49-4F9E-4323-AA7A-DFCBE5A2F4FF}" srcOrd="0" destOrd="0" presId="urn:microsoft.com/office/officeart/2005/8/layout/list1"/>
    <dgm:cxn modelId="{11FC9680-CE14-4DE6-BA1C-A1092DD2D76B}" type="presOf" srcId="{34B36CBE-C2C4-466E-8738-5E3C8809C269}" destId="{62C5EC73-96C3-4546-8CEB-A01AB5BF70DD}" srcOrd="0" destOrd="0" presId="urn:microsoft.com/office/officeart/2005/8/layout/list1"/>
    <dgm:cxn modelId="{ED90EB97-A6AA-4D54-AF0B-D3F0EC2FD3CA}" srcId="{12A0187C-45DB-40CB-B9A5-FE7DF8C3A86E}" destId="{1123B7FF-516F-4F27-BD74-614C8CB87ACF}" srcOrd="1" destOrd="0" parTransId="{BF2E370A-8E66-4A7B-A683-6A341005B19C}" sibTransId="{5512C063-CC95-4BCF-A16B-5F6930A13D45}"/>
    <dgm:cxn modelId="{19BB9B9D-9250-421F-97DE-63070BF9455D}" srcId="{85ADAE90-23CF-4EAB-89AB-0E6D05FA6742}" destId="{34B36CBE-C2C4-466E-8738-5E3C8809C269}" srcOrd="0" destOrd="0" parTransId="{C2FFD727-A125-42D0-8340-4724CCD21F47}" sibTransId="{B9B18529-2759-43D4-B284-D9CE01E948D8}"/>
    <dgm:cxn modelId="{11C45AA3-2B78-4842-A908-D030C4FBF485}" type="presOf" srcId="{12A0187C-45DB-40CB-B9A5-FE7DF8C3A86E}" destId="{649EB9F4-1C5E-4C32-90B7-09459AF12D13}" srcOrd="0" destOrd="0" presId="urn:microsoft.com/office/officeart/2005/8/layout/list1"/>
    <dgm:cxn modelId="{098729AF-C169-4047-AB7B-55D1A7B502A7}" srcId="{85ADAE90-23CF-4EAB-89AB-0E6D05FA6742}" destId="{A653BDBB-60A0-4089-82C3-B139F35559C2}" srcOrd="1" destOrd="0" parTransId="{C45B6F48-AC65-4334-AF40-12301BA314BA}" sibTransId="{4C964A1B-2061-4989-B828-765C2A1FDFEC}"/>
    <dgm:cxn modelId="{449FE4B3-233D-4942-BD6E-B00203328E87}" type="presOf" srcId="{A653BDBB-60A0-4089-82C3-B139F35559C2}" destId="{62835A5A-70BE-467A-86E7-B429A337DCC0}" srcOrd="1" destOrd="0" presId="urn:microsoft.com/office/officeart/2005/8/layout/list1"/>
    <dgm:cxn modelId="{15F384C7-A872-42E5-84BB-BF5F1DE704BB}" type="presOf" srcId="{408AF96E-338B-49B5-B500-B8FD1BB62DEB}" destId="{6167EA46-7077-4B54-9781-2CB281F726FA}" srcOrd="0" destOrd="0" presId="urn:microsoft.com/office/officeart/2005/8/layout/list1"/>
    <dgm:cxn modelId="{582484E2-DBDC-4412-8771-A7BF9F833123}" type="presOf" srcId="{1123B7FF-516F-4F27-BD74-614C8CB87ACF}" destId="{19CC450D-0516-476E-B6D2-797B72939F6E}" srcOrd="0" destOrd="1" presId="urn:microsoft.com/office/officeart/2005/8/layout/list1"/>
    <dgm:cxn modelId="{1ACC2FE5-785F-4BA9-9DC6-1F159D6328F5}" type="presOf" srcId="{12A0187C-45DB-40CB-B9A5-FE7DF8C3A86E}" destId="{F69C287D-5A6D-496D-98F4-2EAF4F8C2A52}" srcOrd="1" destOrd="0" presId="urn:microsoft.com/office/officeart/2005/8/layout/list1"/>
    <dgm:cxn modelId="{021BD5EB-82FE-4167-8C50-03BBB81ACA28}" type="presOf" srcId="{34B36CBE-C2C4-466E-8738-5E3C8809C269}" destId="{A3CABA7B-A83E-4AB7-A48E-2EE0B7DCF426}" srcOrd="1" destOrd="0" presId="urn:microsoft.com/office/officeart/2005/8/layout/list1"/>
    <dgm:cxn modelId="{FBBF43F4-F1E7-4C6D-BBE4-8A7E19D87367}" type="presOf" srcId="{408AF96E-338B-49B5-B500-B8FD1BB62DEB}" destId="{AA7085A5-BAEC-4F42-A6FB-48B74F3368EC}" srcOrd="1" destOrd="0" presId="urn:microsoft.com/office/officeart/2005/8/layout/list1"/>
    <dgm:cxn modelId="{D280B28D-9468-4534-8B3D-51B527FF27CD}" type="presParOf" srcId="{3128AF49-4F9E-4323-AA7A-DFCBE5A2F4FF}" destId="{2AA6ACFC-B37E-41A6-ABE6-C803E78687FF}" srcOrd="0" destOrd="0" presId="urn:microsoft.com/office/officeart/2005/8/layout/list1"/>
    <dgm:cxn modelId="{CB3D14B3-BE83-4D08-A05E-D728D5C2744E}" type="presParOf" srcId="{2AA6ACFC-B37E-41A6-ABE6-C803E78687FF}" destId="{62C5EC73-96C3-4546-8CEB-A01AB5BF70DD}" srcOrd="0" destOrd="0" presId="urn:microsoft.com/office/officeart/2005/8/layout/list1"/>
    <dgm:cxn modelId="{27D12583-64BB-4021-9072-2A369E5B4786}" type="presParOf" srcId="{2AA6ACFC-B37E-41A6-ABE6-C803E78687FF}" destId="{A3CABA7B-A83E-4AB7-A48E-2EE0B7DCF426}" srcOrd="1" destOrd="0" presId="urn:microsoft.com/office/officeart/2005/8/layout/list1"/>
    <dgm:cxn modelId="{3C1ED65A-F67C-48CD-B00B-8D4F95393103}" type="presParOf" srcId="{3128AF49-4F9E-4323-AA7A-DFCBE5A2F4FF}" destId="{8A85D504-6143-4EC7-BDA3-263F40089FAF}" srcOrd="1" destOrd="0" presId="urn:microsoft.com/office/officeart/2005/8/layout/list1"/>
    <dgm:cxn modelId="{41D2072B-82EC-47F1-8A17-891CC93E8144}" type="presParOf" srcId="{3128AF49-4F9E-4323-AA7A-DFCBE5A2F4FF}" destId="{2340069C-1EB1-4C2A-A91D-192AF480C52B}" srcOrd="2" destOrd="0" presId="urn:microsoft.com/office/officeart/2005/8/layout/list1"/>
    <dgm:cxn modelId="{86991FA5-41CF-474F-B919-908C551B921F}" type="presParOf" srcId="{3128AF49-4F9E-4323-AA7A-DFCBE5A2F4FF}" destId="{9198BF9E-503E-4677-BBC5-04E2034ABE81}" srcOrd="3" destOrd="0" presId="urn:microsoft.com/office/officeart/2005/8/layout/list1"/>
    <dgm:cxn modelId="{1853FBC1-F28C-4531-BB33-95223EDDCAE2}" type="presParOf" srcId="{3128AF49-4F9E-4323-AA7A-DFCBE5A2F4FF}" destId="{EFC8A1F8-2E4B-422D-88EA-C04FAD8326BB}" srcOrd="4" destOrd="0" presId="urn:microsoft.com/office/officeart/2005/8/layout/list1"/>
    <dgm:cxn modelId="{2635D5AA-DAA4-4E06-B7F1-0470F5EF398C}" type="presParOf" srcId="{EFC8A1F8-2E4B-422D-88EA-C04FAD8326BB}" destId="{FDBCA58A-7DA3-468E-B549-DB1FB772D47A}" srcOrd="0" destOrd="0" presId="urn:microsoft.com/office/officeart/2005/8/layout/list1"/>
    <dgm:cxn modelId="{C90C3B46-5A88-475D-B93E-1259F12D3E0D}" type="presParOf" srcId="{EFC8A1F8-2E4B-422D-88EA-C04FAD8326BB}" destId="{62835A5A-70BE-467A-86E7-B429A337DCC0}" srcOrd="1" destOrd="0" presId="urn:microsoft.com/office/officeart/2005/8/layout/list1"/>
    <dgm:cxn modelId="{C6C2A386-AB85-421A-9AED-A5876798DCA8}" type="presParOf" srcId="{3128AF49-4F9E-4323-AA7A-DFCBE5A2F4FF}" destId="{2902481F-E8EB-49D8-B439-DE4AE91A4AA7}" srcOrd="5" destOrd="0" presId="urn:microsoft.com/office/officeart/2005/8/layout/list1"/>
    <dgm:cxn modelId="{B0F71DB0-FCC4-46E3-B9A3-B38C1BF6A774}" type="presParOf" srcId="{3128AF49-4F9E-4323-AA7A-DFCBE5A2F4FF}" destId="{698DA4FA-972C-453B-8C06-35C41AAA9F3B}" srcOrd="6" destOrd="0" presId="urn:microsoft.com/office/officeart/2005/8/layout/list1"/>
    <dgm:cxn modelId="{85232041-F70C-4A60-82E8-CE4221C59AD3}" type="presParOf" srcId="{3128AF49-4F9E-4323-AA7A-DFCBE5A2F4FF}" destId="{6DC73B08-AD93-4634-8822-BAB9539B6939}" srcOrd="7" destOrd="0" presId="urn:microsoft.com/office/officeart/2005/8/layout/list1"/>
    <dgm:cxn modelId="{EECF4B3C-6671-44BB-BE8C-A1DD32CFE9F7}" type="presParOf" srcId="{3128AF49-4F9E-4323-AA7A-DFCBE5A2F4FF}" destId="{2B122F90-70B6-469A-9D38-5FD5B5ADBD92}" srcOrd="8" destOrd="0" presId="urn:microsoft.com/office/officeart/2005/8/layout/list1"/>
    <dgm:cxn modelId="{93A951B4-CA9C-42C0-B10B-4FD1ED7C5108}" type="presParOf" srcId="{2B122F90-70B6-469A-9D38-5FD5B5ADBD92}" destId="{649EB9F4-1C5E-4C32-90B7-09459AF12D13}" srcOrd="0" destOrd="0" presId="urn:microsoft.com/office/officeart/2005/8/layout/list1"/>
    <dgm:cxn modelId="{27B04EA4-08B3-4239-A985-C50E481E1137}" type="presParOf" srcId="{2B122F90-70B6-469A-9D38-5FD5B5ADBD92}" destId="{F69C287D-5A6D-496D-98F4-2EAF4F8C2A52}" srcOrd="1" destOrd="0" presId="urn:microsoft.com/office/officeart/2005/8/layout/list1"/>
    <dgm:cxn modelId="{06A41200-05BD-4646-AE58-7E9E294E3C44}" type="presParOf" srcId="{3128AF49-4F9E-4323-AA7A-DFCBE5A2F4FF}" destId="{6E5DB7E2-C4F9-4576-82A3-0DABC4916CEB}" srcOrd="9" destOrd="0" presId="urn:microsoft.com/office/officeart/2005/8/layout/list1"/>
    <dgm:cxn modelId="{BECE7CD4-2348-4C79-B0D8-F8087E2A1F20}" type="presParOf" srcId="{3128AF49-4F9E-4323-AA7A-DFCBE5A2F4FF}" destId="{19CC450D-0516-476E-B6D2-797B72939F6E}" srcOrd="10" destOrd="0" presId="urn:microsoft.com/office/officeart/2005/8/layout/list1"/>
    <dgm:cxn modelId="{22A5DB7B-93A0-4F5F-877C-85896DEC6E96}" type="presParOf" srcId="{3128AF49-4F9E-4323-AA7A-DFCBE5A2F4FF}" destId="{AD6FA0B4-9D95-4FD1-BACF-BC4AA72766DF}" srcOrd="11" destOrd="0" presId="urn:microsoft.com/office/officeart/2005/8/layout/list1"/>
    <dgm:cxn modelId="{15263250-72CF-4975-A572-48AD07D9DDE8}" type="presParOf" srcId="{3128AF49-4F9E-4323-AA7A-DFCBE5A2F4FF}" destId="{B1C567D4-CE0C-4840-A266-16ADDCA99EB6}" srcOrd="12" destOrd="0" presId="urn:microsoft.com/office/officeart/2005/8/layout/list1"/>
    <dgm:cxn modelId="{76357DEF-8751-431E-B79A-A4A09C6F5287}" type="presParOf" srcId="{B1C567D4-CE0C-4840-A266-16ADDCA99EB6}" destId="{6167EA46-7077-4B54-9781-2CB281F726FA}" srcOrd="0" destOrd="0" presId="urn:microsoft.com/office/officeart/2005/8/layout/list1"/>
    <dgm:cxn modelId="{82D451C3-4FD0-4C2E-9332-A09DC6AA2FF9}" type="presParOf" srcId="{B1C567D4-CE0C-4840-A266-16ADDCA99EB6}" destId="{AA7085A5-BAEC-4F42-A6FB-48B74F3368EC}" srcOrd="1" destOrd="0" presId="urn:microsoft.com/office/officeart/2005/8/layout/list1"/>
    <dgm:cxn modelId="{25ED701C-67AA-48DD-92EF-0B8DB4C7C106}" type="presParOf" srcId="{3128AF49-4F9E-4323-AA7A-DFCBE5A2F4FF}" destId="{97F5BFF2-64D1-4728-8FD8-C109698FBFDF}" srcOrd="13" destOrd="0" presId="urn:microsoft.com/office/officeart/2005/8/layout/list1"/>
    <dgm:cxn modelId="{097E8525-63A3-41DA-91A2-C4BFFE7C64F9}" type="presParOf" srcId="{3128AF49-4F9E-4323-AA7A-DFCBE5A2F4FF}" destId="{CA57D546-6E54-4B8F-A8C1-EBF1465A6F5E}"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5A9FD8-4D58-4649-BBC3-3C6C8598A01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E282B9E1-B886-4D7A-90B9-3EFA9B2A6B06}">
      <dgm:prSet phldrT="[Text]" phldr="0" custT="1"/>
      <dgm:spPr>
        <a:solidFill>
          <a:srgbClr val="6D9A34"/>
        </a:solidFill>
      </dgm:spPr>
      <dgm:t>
        <a:bodyPr/>
        <a:lstStyle/>
        <a:p>
          <a:r>
            <a:rPr lang="en-US" sz="1200" dirty="0"/>
            <a:t> </a:t>
          </a:r>
          <a:r>
            <a:rPr lang="en-US" sz="1400" dirty="0"/>
            <a:t>Select Requesting Entity (Dropdown)</a:t>
          </a:r>
          <a:endParaRPr lang="en-US" sz="1200" dirty="0"/>
        </a:p>
      </dgm:t>
    </dgm:pt>
    <dgm:pt modelId="{7818320C-92D0-40C9-B503-19189BBDF075}" type="parTrans" cxnId="{6299FE1F-D9A6-4D84-85D5-F84DEF75F615}">
      <dgm:prSet/>
      <dgm:spPr/>
      <dgm:t>
        <a:bodyPr/>
        <a:lstStyle/>
        <a:p>
          <a:endParaRPr lang="en-US" sz="1200"/>
        </a:p>
      </dgm:t>
    </dgm:pt>
    <dgm:pt modelId="{76365AF7-0037-4C29-9BAC-893FDAC43183}" type="sibTrans" cxnId="{6299FE1F-D9A6-4D84-85D5-F84DEF75F615}">
      <dgm:prSet/>
      <dgm:spPr/>
      <dgm:t>
        <a:bodyPr/>
        <a:lstStyle/>
        <a:p>
          <a:endParaRPr lang="en-US" sz="1200"/>
        </a:p>
      </dgm:t>
    </dgm:pt>
    <dgm:pt modelId="{A3E60494-6AC6-4FFD-898C-7466310EF8F5}">
      <dgm:prSet phldrT="[Text]" phldr="0" custT="1"/>
      <dgm:spPr>
        <a:solidFill>
          <a:srgbClr val="6D9A34"/>
        </a:solidFill>
      </dgm:spPr>
      <dgm:t>
        <a:bodyPr/>
        <a:lstStyle/>
        <a:p>
          <a:r>
            <a:rPr lang="en-US" sz="1400" dirty="0"/>
            <a:t>Select Request Type (Dropdown)</a:t>
          </a:r>
        </a:p>
      </dgm:t>
    </dgm:pt>
    <dgm:pt modelId="{297BA33E-0C0A-4CF7-9EBF-79C0CC9BBB14}" type="parTrans" cxnId="{8FD46197-F1D8-4772-B65D-CA89D2112F18}">
      <dgm:prSet/>
      <dgm:spPr/>
      <dgm:t>
        <a:bodyPr/>
        <a:lstStyle/>
        <a:p>
          <a:endParaRPr lang="en-US" sz="1200"/>
        </a:p>
      </dgm:t>
    </dgm:pt>
    <dgm:pt modelId="{B6922537-BD06-4C85-B928-A6311A178588}" type="sibTrans" cxnId="{8FD46197-F1D8-4772-B65D-CA89D2112F18}">
      <dgm:prSet/>
      <dgm:spPr/>
      <dgm:t>
        <a:bodyPr/>
        <a:lstStyle/>
        <a:p>
          <a:endParaRPr lang="en-US" sz="1200"/>
        </a:p>
      </dgm:t>
    </dgm:pt>
    <dgm:pt modelId="{39054F7E-A368-4127-80A0-9DE87451D6E2}">
      <dgm:prSet phldrT="[Text]" phldr="0" custT="1"/>
      <dgm:spPr>
        <a:solidFill>
          <a:srgbClr val="00B0DB">
            <a:alpha val="90000"/>
          </a:srgbClr>
        </a:solidFill>
        <a:ln>
          <a:solidFill>
            <a:srgbClr val="F26223">
              <a:alpha val="90000"/>
            </a:srgbClr>
          </a:solidFill>
        </a:ln>
      </dgm:spPr>
      <dgm:t>
        <a:bodyPr/>
        <a:lstStyle/>
        <a:p>
          <a:r>
            <a:rPr lang="en-US" sz="1200" dirty="0"/>
            <a:t>Emergency</a:t>
          </a:r>
        </a:p>
      </dgm:t>
    </dgm:pt>
    <dgm:pt modelId="{7E07DC13-A8AD-41DE-A506-D9E9C3D2C099}" type="parTrans" cxnId="{8C9CAC63-D4B1-4ADF-ABFB-22D92ED58FE8}">
      <dgm:prSet/>
      <dgm:spPr/>
      <dgm:t>
        <a:bodyPr/>
        <a:lstStyle/>
        <a:p>
          <a:endParaRPr lang="en-US" sz="1200"/>
        </a:p>
      </dgm:t>
    </dgm:pt>
    <dgm:pt modelId="{319FA23E-B94F-4DE0-B56E-9329B335E3EA}" type="sibTrans" cxnId="{8C9CAC63-D4B1-4ADF-ABFB-22D92ED58FE8}">
      <dgm:prSet/>
      <dgm:spPr/>
      <dgm:t>
        <a:bodyPr/>
        <a:lstStyle/>
        <a:p>
          <a:endParaRPr lang="en-US" sz="1200"/>
        </a:p>
      </dgm:t>
    </dgm:pt>
    <dgm:pt modelId="{9EA78737-2E76-479B-9841-F2395D7EC03A}">
      <dgm:prSet phldrT="[Text]" phldr="0" custT="1"/>
      <dgm:spPr>
        <a:solidFill>
          <a:srgbClr val="00B0DB">
            <a:alpha val="90000"/>
          </a:srgbClr>
        </a:solidFill>
        <a:ln>
          <a:solidFill>
            <a:srgbClr val="F26223">
              <a:alpha val="90000"/>
            </a:srgbClr>
          </a:solidFill>
        </a:ln>
      </dgm:spPr>
      <dgm:t>
        <a:bodyPr/>
        <a:lstStyle/>
        <a:p>
          <a:r>
            <a:rPr lang="en-US" sz="1200" dirty="0"/>
            <a:t>Routine</a:t>
          </a:r>
        </a:p>
      </dgm:t>
    </dgm:pt>
    <dgm:pt modelId="{99EFD3F9-14F6-4A32-A7F2-6690BBB6474D}" type="parTrans" cxnId="{B8E8F833-1663-40CA-89F1-CAEF8E4AA74B}">
      <dgm:prSet/>
      <dgm:spPr/>
      <dgm:t>
        <a:bodyPr/>
        <a:lstStyle/>
        <a:p>
          <a:endParaRPr lang="en-US" sz="1200"/>
        </a:p>
      </dgm:t>
    </dgm:pt>
    <dgm:pt modelId="{3EFF7B40-7CF2-4E98-8261-BA04CDA52229}" type="sibTrans" cxnId="{B8E8F833-1663-40CA-89F1-CAEF8E4AA74B}">
      <dgm:prSet/>
      <dgm:spPr/>
      <dgm:t>
        <a:bodyPr/>
        <a:lstStyle/>
        <a:p>
          <a:endParaRPr lang="en-US" sz="1200"/>
        </a:p>
      </dgm:t>
    </dgm:pt>
    <dgm:pt modelId="{8F5A2999-7EE3-4B09-A29D-D9F280C2E642}">
      <dgm:prSet phldrT="[Text]" phldr="0" custT="1"/>
      <dgm:spPr>
        <a:solidFill>
          <a:srgbClr val="6D9A34"/>
        </a:solidFill>
      </dgm:spPr>
      <dgm:t>
        <a:bodyPr/>
        <a:lstStyle/>
        <a:p>
          <a:r>
            <a:rPr lang="en-US" sz="1400" dirty="0"/>
            <a:t>Select Services Needed (Dropdown)</a:t>
          </a:r>
        </a:p>
      </dgm:t>
    </dgm:pt>
    <dgm:pt modelId="{6B7E02F6-A5F5-4496-A169-81D2F9F7D1A0}" type="parTrans" cxnId="{1270A416-BC34-4F2F-918C-C4EACC639DA5}">
      <dgm:prSet/>
      <dgm:spPr/>
      <dgm:t>
        <a:bodyPr/>
        <a:lstStyle/>
        <a:p>
          <a:endParaRPr lang="en-US" sz="1200"/>
        </a:p>
      </dgm:t>
    </dgm:pt>
    <dgm:pt modelId="{BB7C168B-FB10-47B5-88A5-5C261813F74B}" type="sibTrans" cxnId="{1270A416-BC34-4F2F-918C-C4EACC639DA5}">
      <dgm:prSet/>
      <dgm:spPr/>
      <dgm:t>
        <a:bodyPr/>
        <a:lstStyle/>
        <a:p>
          <a:endParaRPr lang="en-US" sz="1200"/>
        </a:p>
      </dgm:t>
    </dgm:pt>
    <dgm:pt modelId="{1D00F6D3-C904-472C-BCB4-05748833A625}">
      <dgm:prSet phldrT="[Text]" phldr="0" custT="1"/>
      <dgm:spPr>
        <a:solidFill>
          <a:srgbClr val="00B0DB">
            <a:alpha val="90000"/>
          </a:srgbClr>
        </a:solidFill>
        <a:ln>
          <a:solidFill>
            <a:srgbClr val="F26223"/>
          </a:solidFill>
        </a:ln>
      </dgm:spPr>
      <dgm:t>
        <a:bodyPr/>
        <a:lstStyle/>
        <a:p>
          <a:r>
            <a:rPr lang="en-US" sz="1200" dirty="0"/>
            <a:t>Inspection</a:t>
          </a:r>
        </a:p>
      </dgm:t>
    </dgm:pt>
    <dgm:pt modelId="{88B80ABC-A208-457A-BD2F-85F5E190B494}" type="parTrans" cxnId="{F39D0AFA-4718-41C4-B927-FCC9F9551D12}">
      <dgm:prSet/>
      <dgm:spPr/>
      <dgm:t>
        <a:bodyPr/>
        <a:lstStyle/>
        <a:p>
          <a:endParaRPr lang="en-US" sz="1200"/>
        </a:p>
      </dgm:t>
    </dgm:pt>
    <dgm:pt modelId="{633798BA-3792-4A79-8787-DCA0D42578D3}" type="sibTrans" cxnId="{F39D0AFA-4718-41C4-B927-FCC9F9551D12}">
      <dgm:prSet/>
      <dgm:spPr/>
      <dgm:t>
        <a:bodyPr/>
        <a:lstStyle/>
        <a:p>
          <a:endParaRPr lang="en-US" sz="1200"/>
        </a:p>
      </dgm:t>
    </dgm:pt>
    <dgm:pt modelId="{D041133A-0C50-4A10-B23A-13C917261196}">
      <dgm:prSet phldrT="[Text]" phldr="0" custT="1"/>
      <dgm:spPr>
        <a:solidFill>
          <a:srgbClr val="00B0DB">
            <a:alpha val="90000"/>
          </a:srgbClr>
        </a:solidFill>
        <a:ln>
          <a:solidFill>
            <a:srgbClr val="F26223"/>
          </a:solidFill>
        </a:ln>
      </dgm:spPr>
      <dgm:t>
        <a:bodyPr/>
        <a:lstStyle/>
        <a:p>
          <a:r>
            <a:rPr lang="en-US" sz="1200" dirty="0"/>
            <a:t>Survey Services</a:t>
          </a:r>
        </a:p>
      </dgm:t>
    </dgm:pt>
    <dgm:pt modelId="{F66DD51D-6B7D-4FA5-ADA2-1E933A0A2499}" type="parTrans" cxnId="{C9E382DA-74FE-44E9-923C-36382EAB0BB1}">
      <dgm:prSet/>
      <dgm:spPr/>
      <dgm:t>
        <a:bodyPr/>
        <a:lstStyle/>
        <a:p>
          <a:endParaRPr lang="en-US" sz="1200"/>
        </a:p>
      </dgm:t>
    </dgm:pt>
    <dgm:pt modelId="{91475B58-9E24-4198-99DD-1C0CC38404C6}" type="sibTrans" cxnId="{C9E382DA-74FE-44E9-923C-36382EAB0BB1}">
      <dgm:prSet/>
      <dgm:spPr/>
      <dgm:t>
        <a:bodyPr/>
        <a:lstStyle/>
        <a:p>
          <a:endParaRPr lang="en-US" sz="1200"/>
        </a:p>
      </dgm:t>
    </dgm:pt>
    <dgm:pt modelId="{A9B46950-F174-47F0-9D1B-8FF4F59637CC}">
      <dgm:prSet custT="1"/>
      <dgm:spPr>
        <a:solidFill>
          <a:srgbClr val="00B0DB">
            <a:alpha val="90000"/>
          </a:srgbClr>
        </a:solidFill>
        <a:ln>
          <a:solidFill>
            <a:srgbClr val="F26223"/>
          </a:solidFill>
        </a:ln>
      </dgm:spPr>
      <dgm:t>
        <a:bodyPr/>
        <a:lstStyle/>
        <a:p>
          <a:r>
            <a:rPr lang="en-US" sz="1200" dirty="0"/>
            <a:t>Plan Review</a:t>
          </a:r>
        </a:p>
      </dgm:t>
    </dgm:pt>
    <dgm:pt modelId="{D574644E-376C-4631-B941-3C3E322FE4D9}" type="parTrans" cxnId="{6C14B746-1A67-47FB-839C-D8F7F2C03A45}">
      <dgm:prSet/>
      <dgm:spPr/>
      <dgm:t>
        <a:bodyPr/>
        <a:lstStyle/>
        <a:p>
          <a:endParaRPr lang="en-US" sz="1200"/>
        </a:p>
      </dgm:t>
    </dgm:pt>
    <dgm:pt modelId="{1E52F848-102B-4550-8D85-73F0BC90511F}" type="sibTrans" cxnId="{6C14B746-1A67-47FB-839C-D8F7F2C03A45}">
      <dgm:prSet/>
      <dgm:spPr/>
      <dgm:t>
        <a:bodyPr/>
        <a:lstStyle/>
        <a:p>
          <a:endParaRPr lang="en-US" sz="1200"/>
        </a:p>
      </dgm:t>
    </dgm:pt>
    <dgm:pt modelId="{DEAEA818-83C7-4F97-A38E-41C53AE02A1D}">
      <dgm:prSet custT="1"/>
      <dgm:spPr>
        <a:solidFill>
          <a:srgbClr val="00B0DB">
            <a:alpha val="90000"/>
          </a:srgbClr>
        </a:solidFill>
        <a:ln>
          <a:solidFill>
            <a:srgbClr val="F26223"/>
          </a:solidFill>
        </a:ln>
      </dgm:spPr>
      <dgm:t>
        <a:bodyPr/>
        <a:lstStyle/>
        <a:p>
          <a:r>
            <a:rPr lang="en-US" sz="1200" dirty="0"/>
            <a:t>What else?</a:t>
          </a:r>
        </a:p>
      </dgm:t>
    </dgm:pt>
    <dgm:pt modelId="{5155E22E-582C-42C3-8847-3F591FBBF62B}" type="parTrans" cxnId="{839A3726-5138-4F4E-B1EC-715926545C63}">
      <dgm:prSet/>
      <dgm:spPr/>
      <dgm:t>
        <a:bodyPr/>
        <a:lstStyle/>
        <a:p>
          <a:endParaRPr lang="en-US" sz="1200"/>
        </a:p>
      </dgm:t>
    </dgm:pt>
    <dgm:pt modelId="{7E388850-7C52-4CB8-AAA1-E8799A2C3149}" type="sibTrans" cxnId="{839A3726-5138-4F4E-B1EC-715926545C63}">
      <dgm:prSet/>
      <dgm:spPr/>
      <dgm:t>
        <a:bodyPr/>
        <a:lstStyle/>
        <a:p>
          <a:endParaRPr lang="en-US" sz="1200"/>
        </a:p>
      </dgm:t>
    </dgm:pt>
    <dgm:pt modelId="{4113BC18-D344-4842-BC80-11B2EE8A208B}">
      <dgm:prSet phldrT="[Text]" phldr="0" custT="1"/>
      <dgm:spPr>
        <a:solidFill>
          <a:srgbClr val="6D9A34"/>
        </a:solidFill>
      </dgm:spPr>
      <dgm:t>
        <a:bodyPr/>
        <a:lstStyle/>
        <a:p>
          <a:r>
            <a:rPr lang="en-US" sz="1400" dirty="0"/>
            <a:t>Upload Supporting Files</a:t>
          </a:r>
        </a:p>
      </dgm:t>
    </dgm:pt>
    <dgm:pt modelId="{9A792770-E3CF-4D27-8CEA-4A8FF72FB6E6}" type="parTrans" cxnId="{BC223CD0-9E88-4A79-956B-337D241C77BA}">
      <dgm:prSet/>
      <dgm:spPr/>
      <dgm:t>
        <a:bodyPr/>
        <a:lstStyle/>
        <a:p>
          <a:endParaRPr lang="en-US" sz="1200"/>
        </a:p>
      </dgm:t>
    </dgm:pt>
    <dgm:pt modelId="{6259BA64-4613-44E2-A8D4-52A79B7CE3E1}" type="sibTrans" cxnId="{BC223CD0-9E88-4A79-956B-337D241C77BA}">
      <dgm:prSet/>
      <dgm:spPr/>
      <dgm:t>
        <a:bodyPr/>
        <a:lstStyle/>
        <a:p>
          <a:endParaRPr lang="en-US" sz="1200"/>
        </a:p>
      </dgm:t>
    </dgm:pt>
    <dgm:pt modelId="{28346989-92A1-4A70-AAB8-0B26CECCFF81}">
      <dgm:prSet phldrT="[Text]" phldr="0" custT="1"/>
      <dgm:spPr>
        <a:solidFill>
          <a:srgbClr val="00B0DB"/>
        </a:solidFill>
        <a:ln>
          <a:solidFill>
            <a:srgbClr val="F26223"/>
          </a:solidFill>
        </a:ln>
      </dgm:spPr>
      <dgm:t>
        <a:bodyPr/>
        <a:lstStyle/>
        <a:p>
          <a:r>
            <a:rPr lang="en-US" sz="1600" b="1" dirty="0">
              <a:solidFill>
                <a:schemeClr val="bg1"/>
              </a:solidFill>
            </a:rPr>
            <a:t>DOTD Receives Request</a:t>
          </a:r>
        </a:p>
      </dgm:t>
    </dgm:pt>
    <dgm:pt modelId="{61A70442-C6A9-43D2-A374-04B36748C19A}" type="parTrans" cxnId="{F8F91827-9196-49EC-936E-31BB85B057F6}">
      <dgm:prSet/>
      <dgm:spPr/>
      <dgm:t>
        <a:bodyPr/>
        <a:lstStyle/>
        <a:p>
          <a:endParaRPr lang="en-US" sz="1200"/>
        </a:p>
      </dgm:t>
    </dgm:pt>
    <dgm:pt modelId="{205C3987-224F-4288-AC8A-8BEE2A06F3B4}" type="sibTrans" cxnId="{F8F91827-9196-49EC-936E-31BB85B057F6}">
      <dgm:prSet/>
      <dgm:spPr/>
      <dgm:t>
        <a:bodyPr/>
        <a:lstStyle/>
        <a:p>
          <a:endParaRPr lang="en-US" sz="1200"/>
        </a:p>
      </dgm:t>
    </dgm:pt>
    <dgm:pt modelId="{A53D38EE-1E60-4C17-9E9F-60CD14FA2232}">
      <dgm:prSet phldrT="[Text]" phldr="0" custT="1"/>
      <dgm:spPr>
        <a:solidFill>
          <a:srgbClr val="6D9A34"/>
        </a:solidFill>
      </dgm:spPr>
      <dgm:t>
        <a:bodyPr/>
        <a:lstStyle/>
        <a:p>
          <a:r>
            <a:rPr lang="en-US" sz="1400" dirty="0"/>
            <a:t>Review and Submit</a:t>
          </a:r>
        </a:p>
      </dgm:t>
    </dgm:pt>
    <dgm:pt modelId="{46ABBE3E-8F3A-4482-A8D6-C023739A1FFF}" type="parTrans" cxnId="{6F33E88B-7EC6-497B-9FF3-2C095FF94647}">
      <dgm:prSet/>
      <dgm:spPr/>
      <dgm:t>
        <a:bodyPr/>
        <a:lstStyle/>
        <a:p>
          <a:endParaRPr lang="en-US" sz="1200"/>
        </a:p>
      </dgm:t>
    </dgm:pt>
    <dgm:pt modelId="{3472F967-9E75-48AE-B65E-8E20CAEB2455}" type="sibTrans" cxnId="{6F33E88B-7EC6-497B-9FF3-2C095FF94647}">
      <dgm:prSet/>
      <dgm:spPr/>
      <dgm:t>
        <a:bodyPr/>
        <a:lstStyle/>
        <a:p>
          <a:endParaRPr lang="en-US" sz="1200"/>
        </a:p>
      </dgm:t>
    </dgm:pt>
    <dgm:pt modelId="{7F26ED2B-AFE9-401E-AA28-74020C1BE712}" type="pres">
      <dgm:prSet presAssocID="{725A9FD8-4D58-4649-BBC3-3C6C8598A011}" presName="Name0" presStyleCnt="0">
        <dgm:presLayoutVars>
          <dgm:dir/>
          <dgm:animLvl val="lvl"/>
          <dgm:resizeHandles val="exact"/>
        </dgm:presLayoutVars>
      </dgm:prSet>
      <dgm:spPr/>
    </dgm:pt>
    <dgm:pt modelId="{5A0FBDB7-8F30-4627-8AE1-C7E1CC271A21}" type="pres">
      <dgm:prSet presAssocID="{28346989-92A1-4A70-AAB8-0B26CECCFF81}" presName="boxAndChildren" presStyleCnt="0"/>
      <dgm:spPr/>
    </dgm:pt>
    <dgm:pt modelId="{837800B1-2006-4E09-B970-F9F547A903C4}" type="pres">
      <dgm:prSet presAssocID="{28346989-92A1-4A70-AAB8-0B26CECCFF81}" presName="parentTextBox" presStyleLbl="node1" presStyleIdx="0" presStyleCnt="6" custScaleY="50891" custLinFactNeighborX="-3226" custLinFactNeighborY="2961"/>
      <dgm:spPr/>
    </dgm:pt>
    <dgm:pt modelId="{F458C4F3-5345-4E73-A91F-14ABD7CCA223}" type="pres">
      <dgm:prSet presAssocID="{3472F967-9E75-48AE-B65E-8E20CAEB2455}" presName="sp" presStyleCnt="0"/>
      <dgm:spPr/>
    </dgm:pt>
    <dgm:pt modelId="{287D70B5-6A24-4A3F-93F3-CED3EC65F3B1}" type="pres">
      <dgm:prSet presAssocID="{A53D38EE-1E60-4C17-9E9F-60CD14FA2232}" presName="arrowAndChildren" presStyleCnt="0"/>
      <dgm:spPr/>
    </dgm:pt>
    <dgm:pt modelId="{99FB1708-61F8-4F2B-AEAE-FF5DF78C1436}" type="pres">
      <dgm:prSet presAssocID="{A53D38EE-1E60-4C17-9E9F-60CD14FA2232}" presName="parentTextArrow" presStyleLbl="node1" presStyleIdx="1" presStyleCnt="6" custScaleY="47901" custLinFactNeighborY="2766"/>
      <dgm:spPr/>
    </dgm:pt>
    <dgm:pt modelId="{F91C959A-57EF-4D71-94C8-475741789F46}" type="pres">
      <dgm:prSet presAssocID="{6259BA64-4613-44E2-A8D4-52A79B7CE3E1}" presName="sp" presStyleCnt="0"/>
      <dgm:spPr/>
    </dgm:pt>
    <dgm:pt modelId="{A866E230-2316-4632-8058-7A8468BD660F}" type="pres">
      <dgm:prSet presAssocID="{4113BC18-D344-4842-BC80-11B2EE8A208B}" presName="arrowAndChildren" presStyleCnt="0"/>
      <dgm:spPr/>
    </dgm:pt>
    <dgm:pt modelId="{D49B84D8-FE89-440F-99C1-65BC65E1090C}" type="pres">
      <dgm:prSet presAssocID="{4113BC18-D344-4842-BC80-11B2EE8A208B}" presName="parentTextArrow" presStyleLbl="node1" presStyleIdx="2" presStyleCnt="6" custScaleY="47870" custLinFactNeighborY="2766"/>
      <dgm:spPr/>
    </dgm:pt>
    <dgm:pt modelId="{64230258-E7CD-455D-B913-206359E4EC96}" type="pres">
      <dgm:prSet presAssocID="{BB7C168B-FB10-47B5-88A5-5C261813F74B}" presName="sp" presStyleCnt="0"/>
      <dgm:spPr/>
    </dgm:pt>
    <dgm:pt modelId="{D97E5A46-3FBA-4AFB-9AE8-624D3C74E9E2}" type="pres">
      <dgm:prSet presAssocID="{8F5A2999-7EE3-4B09-A29D-D9F280C2E642}" presName="arrowAndChildren" presStyleCnt="0"/>
      <dgm:spPr/>
    </dgm:pt>
    <dgm:pt modelId="{2E201580-0C03-4505-8F03-443F78F15E35}" type="pres">
      <dgm:prSet presAssocID="{8F5A2999-7EE3-4B09-A29D-D9F280C2E642}" presName="parentTextArrow" presStyleLbl="node1" presStyleIdx="2" presStyleCnt="6"/>
      <dgm:spPr/>
    </dgm:pt>
    <dgm:pt modelId="{3117AD21-DFE1-4DAE-98DA-A3BF43BFDAA8}" type="pres">
      <dgm:prSet presAssocID="{8F5A2999-7EE3-4B09-A29D-D9F280C2E642}" presName="arrow" presStyleLbl="node1" presStyleIdx="3" presStyleCnt="6" custLinFactNeighborY="2766"/>
      <dgm:spPr/>
    </dgm:pt>
    <dgm:pt modelId="{22663437-7F20-4BDF-819D-85540B9F436C}" type="pres">
      <dgm:prSet presAssocID="{8F5A2999-7EE3-4B09-A29D-D9F280C2E642}" presName="descendantArrow" presStyleCnt="0"/>
      <dgm:spPr/>
    </dgm:pt>
    <dgm:pt modelId="{98BF3384-4E4F-49F6-AD79-8BB4C45CF998}" type="pres">
      <dgm:prSet presAssocID="{1D00F6D3-C904-472C-BCB4-05748833A625}" presName="childTextArrow" presStyleLbl="fgAccFollowNode1" presStyleIdx="0" presStyleCnt="6" custScaleX="2000000" custLinFactNeighborY="9250">
        <dgm:presLayoutVars>
          <dgm:bulletEnabled val="1"/>
        </dgm:presLayoutVars>
      </dgm:prSet>
      <dgm:spPr/>
    </dgm:pt>
    <dgm:pt modelId="{B1F80477-2405-4BBA-872A-3BA658A3DA13}" type="pres">
      <dgm:prSet presAssocID="{D041133A-0C50-4A10-B23A-13C917261196}" presName="childTextArrow" presStyleLbl="fgAccFollowNode1" presStyleIdx="1" presStyleCnt="6" custScaleX="2000000" custLinFactNeighborY="9250">
        <dgm:presLayoutVars>
          <dgm:bulletEnabled val="1"/>
        </dgm:presLayoutVars>
      </dgm:prSet>
      <dgm:spPr/>
    </dgm:pt>
    <dgm:pt modelId="{94009317-40B9-41AC-8CAE-C6E6BB9D17B4}" type="pres">
      <dgm:prSet presAssocID="{A9B46950-F174-47F0-9D1B-8FF4F59637CC}" presName="childTextArrow" presStyleLbl="fgAccFollowNode1" presStyleIdx="2" presStyleCnt="6" custScaleX="2000000" custLinFactNeighborY="9250">
        <dgm:presLayoutVars>
          <dgm:bulletEnabled val="1"/>
        </dgm:presLayoutVars>
      </dgm:prSet>
      <dgm:spPr/>
    </dgm:pt>
    <dgm:pt modelId="{33A0B0B8-74B0-41C9-96DA-1371B2456157}" type="pres">
      <dgm:prSet presAssocID="{DEAEA818-83C7-4F97-A38E-41C53AE02A1D}" presName="childTextArrow" presStyleLbl="fgAccFollowNode1" presStyleIdx="3" presStyleCnt="6" custScaleX="2000000" custLinFactNeighborX="-600" custLinFactNeighborY="9250">
        <dgm:presLayoutVars>
          <dgm:bulletEnabled val="1"/>
        </dgm:presLayoutVars>
      </dgm:prSet>
      <dgm:spPr/>
    </dgm:pt>
    <dgm:pt modelId="{BAB2B025-3DB2-402E-8969-2A93FC4C985D}" type="pres">
      <dgm:prSet presAssocID="{B6922537-BD06-4C85-B928-A6311A178588}" presName="sp" presStyleCnt="0"/>
      <dgm:spPr/>
    </dgm:pt>
    <dgm:pt modelId="{B544FDD8-399C-497F-94B4-1A85F7DF55BD}" type="pres">
      <dgm:prSet presAssocID="{A3E60494-6AC6-4FFD-898C-7466310EF8F5}" presName="arrowAndChildren" presStyleCnt="0"/>
      <dgm:spPr/>
    </dgm:pt>
    <dgm:pt modelId="{36557606-AA6D-40CD-A240-DF0CF213F0DC}" type="pres">
      <dgm:prSet presAssocID="{A3E60494-6AC6-4FFD-898C-7466310EF8F5}" presName="parentTextArrow" presStyleLbl="node1" presStyleIdx="3" presStyleCnt="6"/>
      <dgm:spPr/>
    </dgm:pt>
    <dgm:pt modelId="{ABA9866B-9147-480A-B02B-6514B8BFD6E0}" type="pres">
      <dgm:prSet presAssocID="{A3E60494-6AC6-4FFD-898C-7466310EF8F5}" presName="arrow" presStyleLbl="node1" presStyleIdx="4" presStyleCnt="6" custScaleY="104314" custLinFactNeighborY="4055"/>
      <dgm:spPr/>
    </dgm:pt>
    <dgm:pt modelId="{A357DC01-874A-4854-96CF-66F34FC490A2}" type="pres">
      <dgm:prSet presAssocID="{A3E60494-6AC6-4FFD-898C-7466310EF8F5}" presName="descendantArrow" presStyleCnt="0"/>
      <dgm:spPr/>
    </dgm:pt>
    <dgm:pt modelId="{EF3063FE-FC78-4CD5-A38A-7E66D79057F0}" type="pres">
      <dgm:prSet presAssocID="{39054F7E-A368-4127-80A0-9DE87451D6E2}" presName="childTextArrow" presStyleLbl="fgAccFollowNode1" presStyleIdx="4" presStyleCnt="6" custScaleY="98145" custLinFactNeighborX="11" custLinFactNeighborY="15429">
        <dgm:presLayoutVars>
          <dgm:bulletEnabled val="1"/>
        </dgm:presLayoutVars>
      </dgm:prSet>
      <dgm:spPr/>
    </dgm:pt>
    <dgm:pt modelId="{56CAEC25-F235-4EA5-A0B8-17B9BD033A51}" type="pres">
      <dgm:prSet presAssocID="{9EA78737-2E76-479B-9841-F2395D7EC03A}" presName="childTextArrow" presStyleLbl="fgAccFollowNode1" presStyleIdx="5" presStyleCnt="6" custScaleY="98145" custLinFactNeighborY="15429">
        <dgm:presLayoutVars>
          <dgm:bulletEnabled val="1"/>
        </dgm:presLayoutVars>
      </dgm:prSet>
      <dgm:spPr/>
    </dgm:pt>
    <dgm:pt modelId="{E45B9D7E-B537-4AD2-86FD-0A75B1C7B360}" type="pres">
      <dgm:prSet presAssocID="{76365AF7-0037-4C29-9BAC-893FDAC43183}" presName="sp" presStyleCnt="0"/>
      <dgm:spPr/>
    </dgm:pt>
    <dgm:pt modelId="{5B4DB035-839C-46F2-9F5F-750D73ABEA15}" type="pres">
      <dgm:prSet presAssocID="{E282B9E1-B886-4D7A-90B9-3EFA9B2A6B06}" presName="arrowAndChildren" presStyleCnt="0"/>
      <dgm:spPr/>
    </dgm:pt>
    <dgm:pt modelId="{7B048D3F-ECE4-4B05-9CC0-C8122A1776DB}" type="pres">
      <dgm:prSet presAssocID="{E282B9E1-B886-4D7A-90B9-3EFA9B2A6B06}" presName="parentTextArrow" presStyleLbl="node1" presStyleIdx="5" presStyleCnt="6" custScaleY="52263" custLinFactNeighborX="-26" custLinFactNeighborY="7211"/>
      <dgm:spPr/>
    </dgm:pt>
  </dgm:ptLst>
  <dgm:cxnLst>
    <dgm:cxn modelId="{4DC3D503-D5DC-4EF3-B63E-4FAA7454B7ED}" type="presOf" srcId="{39054F7E-A368-4127-80A0-9DE87451D6E2}" destId="{EF3063FE-FC78-4CD5-A38A-7E66D79057F0}" srcOrd="0" destOrd="0" presId="urn:microsoft.com/office/officeart/2005/8/layout/process4"/>
    <dgm:cxn modelId="{1270A416-BC34-4F2F-918C-C4EACC639DA5}" srcId="{725A9FD8-4D58-4649-BBC3-3C6C8598A011}" destId="{8F5A2999-7EE3-4B09-A29D-D9F280C2E642}" srcOrd="2" destOrd="0" parTransId="{6B7E02F6-A5F5-4496-A169-81D2F9F7D1A0}" sibTransId="{BB7C168B-FB10-47B5-88A5-5C261813F74B}"/>
    <dgm:cxn modelId="{6FCF351B-0453-4654-9006-E7D71BD24374}" type="presOf" srcId="{8F5A2999-7EE3-4B09-A29D-D9F280C2E642}" destId="{2E201580-0C03-4505-8F03-443F78F15E35}" srcOrd="0" destOrd="0" presId="urn:microsoft.com/office/officeart/2005/8/layout/process4"/>
    <dgm:cxn modelId="{6299FE1F-D9A6-4D84-85D5-F84DEF75F615}" srcId="{725A9FD8-4D58-4649-BBC3-3C6C8598A011}" destId="{E282B9E1-B886-4D7A-90B9-3EFA9B2A6B06}" srcOrd="0" destOrd="0" parTransId="{7818320C-92D0-40C9-B503-19189BBDF075}" sibTransId="{76365AF7-0037-4C29-9BAC-893FDAC43183}"/>
    <dgm:cxn modelId="{839A3726-5138-4F4E-B1EC-715926545C63}" srcId="{8F5A2999-7EE3-4B09-A29D-D9F280C2E642}" destId="{DEAEA818-83C7-4F97-A38E-41C53AE02A1D}" srcOrd="3" destOrd="0" parTransId="{5155E22E-582C-42C3-8847-3F591FBBF62B}" sibTransId="{7E388850-7C52-4CB8-AAA1-E8799A2C3149}"/>
    <dgm:cxn modelId="{F8F91827-9196-49EC-936E-31BB85B057F6}" srcId="{725A9FD8-4D58-4649-BBC3-3C6C8598A011}" destId="{28346989-92A1-4A70-AAB8-0B26CECCFF81}" srcOrd="5" destOrd="0" parTransId="{61A70442-C6A9-43D2-A374-04B36748C19A}" sibTransId="{205C3987-224F-4288-AC8A-8BEE2A06F3B4}"/>
    <dgm:cxn modelId="{B8E8F833-1663-40CA-89F1-CAEF8E4AA74B}" srcId="{A3E60494-6AC6-4FFD-898C-7466310EF8F5}" destId="{9EA78737-2E76-479B-9841-F2395D7EC03A}" srcOrd="1" destOrd="0" parTransId="{99EFD3F9-14F6-4A32-A7F2-6690BBB6474D}" sibTransId="{3EFF7B40-7CF2-4E98-8261-BA04CDA52229}"/>
    <dgm:cxn modelId="{CEECFA3D-E3F7-4703-9582-D72B24B43AB5}" type="presOf" srcId="{A3E60494-6AC6-4FFD-898C-7466310EF8F5}" destId="{ABA9866B-9147-480A-B02B-6514B8BFD6E0}" srcOrd="1" destOrd="0" presId="urn:microsoft.com/office/officeart/2005/8/layout/process4"/>
    <dgm:cxn modelId="{8C9CAC63-D4B1-4ADF-ABFB-22D92ED58FE8}" srcId="{A3E60494-6AC6-4FFD-898C-7466310EF8F5}" destId="{39054F7E-A368-4127-80A0-9DE87451D6E2}" srcOrd="0" destOrd="0" parTransId="{7E07DC13-A8AD-41DE-A506-D9E9C3D2C099}" sibTransId="{319FA23E-B94F-4DE0-B56E-9329B335E3EA}"/>
    <dgm:cxn modelId="{6C14B746-1A67-47FB-839C-D8F7F2C03A45}" srcId="{8F5A2999-7EE3-4B09-A29D-D9F280C2E642}" destId="{A9B46950-F174-47F0-9D1B-8FF4F59637CC}" srcOrd="2" destOrd="0" parTransId="{D574644E-376C-4631-B941-3C3E322FE4D9}" sibTransId="{1E52F848-102B-4550-8D85-73F0BC90511F}"/>
    <dgm:cxn modelId="{4B4BFB46-B5DF-438E-8CD2-B5C3FF74CA09}" type="presOf" srcId="{DEAEA818-83C7-4F97-A38E-41C53AE02A1D}" destId="{33A0B0B8-74B0-41C9-96DA-1371B2456157}" srcOrd="0" destOrd="0" presId="urn:microsoft.com/office/officeart/2005/8/layout/process4"/>
    <dgm:cxn modelId="{F9E9916D-F73D-4FC9-A7EE-1628F70425B3}" type="presOf" srcId="{9EA78737-2E76-479B-9841-F2395D7EC03A}" destId="{56CAEC25-F235-4EA5-A0B8-17B9BD033A51}" srcOrd="0" destOrd="0" presId="urn:microsoft.com/office/officeart/2005/8/layout/process4"/>
    <dgm:cxn modelId="{E95F5571-DCF5-4696-8C5F-D2EF404B5A16}" type="presOf" srcId="{A9B46950-F174-47F0-9D1B-8FF4F59637CC}" destId="{94009317-40B9-41AC-8CAE-C6E6BB9D17B4}" srcOrd="0" destOrd="0" presId="urn:microsoft.com/office/officeart/2005/8/layout/process4"/>
    <dgm:cxn modelId="{10843E74-EB94-4BD3-BDFA-95A85523E474}" type="presOf" srcId="{4113BC18-D344-4842-BC80-11B2EE8A208B}" destId="{D49B84D8-FE89-440F-99C1-65BC65E1090C}" srcOrd="0" destOrd="0" presId="urn:microsoft.com/office/officeart/2005/8/layout/process4"/>
    <dgm:cxn modelId="{6F33E88B-7EC6-497B-9FF3-2C095FF94647}" srcId="{725A9FD8-4D58-4649-BBC3-3C6C8598A011}" destId="{A53D38EE-1E60-4C17-9E9F-60CD14FA2232}" srcOrd="4" destOrd="0" parTransId="{46ABBE3E-8F3A-4482-A8D6-C023739A1FFF}" sibTransId="{3472F967-9E75-48AE-B65E-8E20CAEB2455}"/>
    <dgm:cxn modelId="{8FD46197-F1D8-4772-B65D-CA89D2112F18}" srcId="{725A9FD8-4D58-4649-BBC3-3C6C8598A011}" destId="{A3E60494-6AC6-4FFD-898C-7466310EF8F5}" srcOrd="1" destOrd="0" parTransId="{297BA33E-0C0A-4CF7-9EBF-79C0CC9BBB14}" sibTransId="{B6922537-BD06-4C85-B928-A6311A178588}"/>
    <dgm:cxn modelId="{048914AB-3C51-4749-B96D-CD25FDC02585}" type="presOf" srcId="{1D00F6D3-C904-472C-BCB4-05748833A625}" destId="{98BF3384-4E4F-49F6-AD79-8BB4C45CF998}" srcOrd="0" destOrd="0" presId="urn:microsoft.com/office/officeart/2005/8/layout/process4"/>
    <dgm:cxn modelId="{6BEFBCB4-AA54-47E7-9E9F-B3C821580455}" type="presOf" srcId="{28346989-92A1-4A70-AAB8-0B26CECCFF81}" destId="{837800B1-2006-4E09-B970-F9F547A903C4}" srcOrd="0" destOrd="0" presId="urn:microsoft.com/office/officeart/2005/8/layout/process4"/>
    <dgm:cxn modelId="{99A8EFB4-7680-4427-8291-FE427B411D0B}" type="presOf" srcId="{8F5A2999-7EE3-4B09-A29D-D9F280C2E642}" destId="{3117AD21-DFE1-4DAE-98DA-A3BF43BFDAA8}" srcOrd="1" destOrd="0" presId="urn:microsoft.com/office/officeart/2005/8/layout/process4"/>
    <dgm:cxn modelId="{AF995EC5-179F-4769-A492-432A26CA6E9D}" type="presOf" srcId="{D041133A-0C50-4A10-B23A-13C917261196}" destId="{B1F80477-2405-4BBA-872A-3BA658A3DA13}" srcOrd="0" destOrd="0" presId="urn:microsoft.com/office/officeart/2005/8/layout/process4"/>
    <dgm:cxn modelId="{03406FC7-1132-4455-BF93-E9E9DF2919AD}" type="presOf" srcId="{A3E60494-6AC6-4FFD-898C-7466310EF8F5}" destId="{36557606-AA6D-40CD-A240-DF0CF213F0DC}" srcOrd="0" destOrd="0" presId="urn:microsoft.com/office/officeart/2005/8/layout/process4"/>
    <dgm:cxn modelId="{BC223CD0-9E88-4A79-956B-337D241C77BA}" srcId="{725A9FD8-4D58-4649-BBC3-3C6C8598A011}" destId="{4113BC18-D344-4842-BC80-11B2EE8A208B}" srcOrd="3" destOrd="0" parTransId="{9A792770-E3CF-4D27-8CEA-4A8FF72FB6E6}" sibTransId="{6259BA64-4613-44E2-A8D4-52A79B7CE3E1}"/>
    <dgm:cxn modelId="{C9E382DA-74FE-44E9-923C-36382EAB0BB1}" srcId="{8F5A2999-7EE3-4B09-A29D-D9F280C2E642}" destId="{D041133A-0C50-4A10-B23A-13C917261196}" srcOrd="1" destOrd="0" parTransId="{F66DD51D-6B7D-4FA5-ADA2-1E933A0A2499}" sibTransId="{91475B58-9E24-4198-99DD-1C0CC38404C6}"/>
    <dgm:cxn modelId="{26DDE5E4-6510-426C-B427-E67B1AB49DC5}" type="presOf" srcId="{E282B9E1-B886-4D7A-90B9-3EFA9B2A6B06}" destId="{7B048D3F-ECE4-4B05-9CC0-C8122A1776DB}" srcOrd="0" destOrd="0" presId="urn:microsoft.com/office/officeart/2005/8/layout/process4"/>
    <dgm:cxn modelId="{14EA45E5-8541-43C3-82E2-AC9576158DA8}" type="presOf" srcId="{A53D38EE-1E60-4C17-9E9F-60CD14FA2232}" destId="{99FB1708-61F8-4F2B-AEAE-FF5DF78C1436}" srcOrd="0" destOrd="0" presId="urn:microsoft.com/office/officeart/2005/8/layout/process4"/>
    <dgm:cxn modelId="{951B74E8-78AE-46B0-A899-B18E25D82C4E}" type="presOf" srcId="{725A9FD8-4D58-4649-BBC3-3C6C8598A011}" destId="{7F26ED2B-AFE9-401E-AA28-74020C1BE712}" srcOrd="0" destOrd="0" presId="urn:microsoft.com/office/officeart/2005/8/layout/process4"/>
    <dgm:cxn modelId="{F39D0AFA-4718-41C4-B927-FCC9F9551D12}" srcId="{8F5A2999-7EE3-4B09-A29D-D9F280C2E642}" destId="{1D00F6D3-C904-472C-BCB4-05748833A625}" srcOrd="0" destOrd="0" parTransId="{88B80ABC-A208-457A-BD2F-85F5E190B494}" sibTransId="{633798BA-3792-4A79-8787-DCA0D42578D3}"/>
    <dgm:cxn modelId="{8E6F90FC-6BE7-4581-A5A8-34285BC777D6}" type="presParOf" srcId="{7F26ED2B-AFE9-401E-AA28-74020C1BE712}" destId="{5A0FBDB7-8F30-4627-8AE1-C7E1CC271A21}" srcOrd="0" destOrd="0" presId="urn:microsoft.com/office/officeart/2005/8/layout/process4"/>
    <dgm:cxn modelId="{E6DABEB5-A806-41C3-A4E7-B217D56BCE12}" type="presParOf" srcId="{5A0FBDB7-8F30-4627-8AE1-C7E1CC271A21}" destId="{837800B1-2006-4E09-B970-F9F547A903C4}" srcOrd="0" destOrd="0" presId="urn:microsoft.com/office/officeart/2005/8/layout/process4"/>
    <dgm:cxn modelId="{0A8E4246-3679-4DDA-B6A9-E0689D62B80F}" type="presParOf" srcId="{7F26ED2B-AFE9-401E-AA28-74020C1BE712}" destId="{F458C4F3-5345-4E73-A91F-14ABD7CCA223}" srcOrd="1" destOrd="0" presId="urn:microsoft.com/office/officeart/2005/8/layout/process4"/>
    <dgm:cxn modelId="{B88976CF-B216-4AAA-B291-7BCE758B3103}" type="presParOf" srcId="{7F26ED2B-AFE9-401E-AA28-74020C1BE712}" destId="{287D70B5-6A24-4A3F-93F3-CED3EC65F3B1}" srcOrd="2" destOrd="0" presId="urn:microsoft.com/office/officeart/2005/8/layout/process4"/>
    <dgm:cxn modelId="{65FCBC01-63EC-4C67-855B-16BD860CE339}" type="presParOf" srcId="{287D70B5-6A24-4A3F-93F3-CED3EC65F3B1}" destId="{99FB1708-61F8-4F2B-AEAE-FF5DF78C1436}" srcOrd="0" destOrd="0" presId="urn:microsoft.com/office/officeart/2005/8/layout/process4"/>
    <dgm:cxn modelId="{BE34351B-492E-463C-8D94-10C3DC635C9F}" type="presParOf" srcId="{7F26ED2B-AFE9-401E-AA28-74020C1BE712}" destId="{F91C959A-57EF-4D71-94C8-475741789F46}" srcOrd="3" destOrd="0" presId="urn:microsoft.com/office/officeart/2005/8/layout/process4"/>
    <dgm:cxn modelId="{C5A3E839-9C47-4007-B55E-3F3A869BCF9A}" type="presParOf" srcId="{7F26ED2B-AFE9-401E-AA28-74020C1BE712}" destId="{A866E230-2316-4632-8058-7A8468BD660F}" srcOrd="4" destOrd="0" presId="urn:microsoft.com/office/officeart/2005/8/layout/process4"/>
    <dgm:cxn modelId="{B23B676A-C240-4062-A83B-830F8B0E72CC}" type="presParOf" srcId="{A866E230-2316-4632-8058-7A8468BD660F}" destId="{D49B84D8-FE89-440F-99C1-65BC65E1090C}" srcOrd="0" destOrd="0" presId="urn:microsoft.com/office/officeart/2005/8/layout/process4"/>
    <dgm:cxn modelId="{34AD5C96-015B-44B6-AF4E-30F6D5F9B93C}" type="presParOf" srcId="{7F26ED2B-AFE9-401E-AA28-74020C1BE712}" destId="{64230258-E7CD-455D-B913-206359E4EC96}" srcOrd="5" destOrd="0" presId="urn:microsoft.com/office/officeart/2005/8/layout/process4"/>
    <dgm:cxn modelId="{FD1D1F89-CD97-465B-A994-5492423FAD16}" type="presParOf" srcId="{7F26ED2B-AFE9-401E-AA28-74020C1BE712}" destId="{D97E5A46-3FBA-4AFB-9AE8-624D3C74E9E2}" srcOrd="6" destOrd="0" presId="urn:microsoft.com/office/officeart/2005/8/layout/process4"/>
    <dgm:cxn modelId="{07AEC404-6742-4A7A-B867-EFE635ECEC79}" type="presParOf" srcId="{D97E5A46-3FBA-4AFB-9AE8-624D3C74E9E2}" destId="{2E201580-0C03-4505-8F03-443F78F15E35}" srcOrd="0" destOrd="0" presId="urn:microsoft.com/office/officeart/2005/8/layout/process4"/>
    <dgm:cxn modelId="{FDEE75EA-BC92-468E-AA0A-870E31323998}" type="presParOf" srcId="{D97E5A46-3FBA-4AFB-9AE8-624D3C74E9E2}" destId="{3117AD21-DFE1-4DAE-98DA-A3BF43BFDAA8}" srcOrd="1" destOrd="0" presId="urn:microsoft.com/office/officeart/2005/8/layout/process4"/>
    <dgm:cxn modelId="{C86F0D0F-752C-4566-8668-CEDBAE62A3BA}" type="presParOf" srcId="{D97E5A46-3FBA-4AFB-9AE8-624D3C74E9E2}" destId="{22663437-7F20-4BDF-819D-85540B9F436C}" srcOrd="2" destOrd="0" presId="urn:microsoft.com/office/officeart/2005/8/layout/process4"/>
    <dgm:cxn modelId="{01B91A6B-0ACD-4FF8-86A5-8E31751ADB31}" type="presParOf" srcId="{22663437-7F20-4BDF-819D-85540B9F436C}" destId="{98BF3384-4E4F-49F6-AD79-8BB4C45CF998}" srcOrd="0" destOrd="0" presId="urn:microsoft.com/office/officeart/2005/8/layout/process4"/>
    <dgm:cxn modelId="{5AA9891F-F481-4628-ACF7-B98503AA874B}" type="presParOf" srcId="{22663437-7F20-4BDF-819D-85540B9F436C}" destId="{B1F80477-2405-4BBA-872A-3BA658A3DA13}" srcOrd="1" destOrd="0" presId="urn:microsoft.com/office/officeart/2005/8/layout/process4"/>
    <dgm:cxn modelId="{7450BEDE-5262-4833-9040-9A21E8CE437B}" type="presParOf" srcId="{22663437-7F20-4BDF-819D-85540B9F436C}" destId="{94009317-40B9-41AC-8CAE-C6E6BB9D17B4}" srcOrd="2" destOrd="0" presId="urn:microsoft.com/office/officeart/2005/8/layout/process4"/>
    <dgm:cxn modelId="{1E56DDB1-0316-4ACC-B7DB-6E61AC760110}" type="presParOf" srcId="{22663437-7F20-4BDF-819D-85540B9F436C}" destId="{33A0B0B8-74B0-41C9-96DA-1371B2456157}" srcOrd="3" destOrd="0" presId="urn:microsoft.com/office/officeart/2005/8/layout/process4"/>
    <dgm:cxn modelId="{F142583B-CC36-46BC-A6B4-2AD75F21709C}" type="presParOf" srcId="{7F26ED2B-AFE9-401E-AA28-74020C1BE712}" destId="{BAB2B025-3DB2-402E-8969-2A93FC4C985D}" srcOrd="7" destOrd="0" presId="urn:microsoft.com/office/officeart/2005/8/layout/process4"/>
    <dgm:cxn modelId="{57791714-57E8-4627-AB3D-281055C2AE61}" type="presParOf" srcId="{7F26ED2B-AFE9-401E-AA28-74020C1BE712}" destId="{B544FDD8-399C-497F-94B4-1A85F7DF55BD}" srcOrd="8" destOrd="0" presId="urn:microsoft.com/office/officeart/2005/8/layout/process4"/>
    <dgm:cxn modelId="{47737774-A5BE-468F-A81D-E6AC909B722A}" type="presParOf" srcId="{B544FDD8-399C-497F-94B4-1A85F7DF55BD}" destId="{36557606-AA6D-40CD-A240-DF0CF213F0DC}" srcOrd="0" destOrd="0" presId="urn:microsoft.com/office/officeart/2005/8/layout/process4"/>
    <dgm:cxn modelId="{29719765-14BC-41EC-8B7C-97DDD41BAFEC}" type="presParOf" srcId="{B544FDD8-399C-497F-94B4-1A85F7DF55BD}" destId="{ABA9866B-9147-480A-B02B-6514B8BFD6E0}" srcOrd="1" destOrd="0" presId="urn:microsoft.com/office/officeart/2005/8/layout/process4"/>
    <dgm:cxn modelId="{E5CD5D30-EB5A-4CB8-BBF1-B130804E7313}" type="presParOf" srcId="{B544FDD8-399C-497F-94B4-1A85F7DF55BD}" destId="{A357DC01-874A-4854-96CF-66F34FC490A2}" srcOrd="2" destOrd="0" presId="urn:microsoft.com/office/officeart/2005/8/layout/process4"/>
    <dgm:cxn modelId="{0BF38D0E-0E54-4BF9-AC9E-A373CF837929}" type="presParOf" srcId="{A357DC01-874A-4854-96CF-66F34FC490A2}" destId="{EF3063FE-FC78-4CD5-A38A-7E66D79057F0}" srcOrd="0" destOrd="0" presId="urn:microsoft.com/office/officeart/2005/8/layout/process4"/>
    <dgm:cxn modelId="{6522DFA0-8689-4ED9-894C-59F1FFA3298C}" type="presParOf" srcId="{A357DC01-874A-4854-96CF-66F34FC490A2}" destId="{56CAEC25-F235-4EA5-A0B8-17B9BD033A51}" srcOrd="1" destOrd="0" presId="urn:microsoft.com/office/officeart/2005/8/layout/process4"/>
    <dgm:cxn modelId="{091FFF6D-AB32-47FC-ADE7-7DB1EFC310E1}" type="presParOf" srcId="{7F26ED2B-AFE9-401E-AA28-74020C1BE712}" destId="{E45B9D7E-B537-4AD2-86FD-0A75B1C7B360}" srcOrd="9" destOrd="0" presId="urn:microsoft.com/office/officeart/2005/8/layout/process4"/>
    <dgm:cxn modelId="{958AA5B8-37EF-45FB-9BB4-1ED35316AFFA}" type="presParOf" srcId="{7F26ED2B-AFE9-401E-AA28-74020C1BE712}" destId="{5B4DB035-839C-46F2-9F5F-750D73ABEA15}" srcOrd="10" destOrd="0" presId="urn:microsoft.com/office/officeart/2005/8/layout/process4"/>
    <dgm:cxn modelId="{6E115417-1337-4CBF-98A3-7E6536A35A67}" type="presParOf" srcId="{5B4DB035-839C-46F2-9F5F-750D73ABEA15}" destId="{7B048D3F-ECE4-4B05-9CC0-C8122A1776DB}"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97807D-485E-412F-A461-9EBE224BEE8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F169358-EC34-4BCD-BDE9-E08CF348D887}">
      <dgm:prSet/>
      <dgm:spPr>
        <a:solidFill>
          <a:srgbClr val="6D9A34"/>
        </a:solidFill>
      </dgm:spPr>
      <dgm:t>
        <a:bodyPr/>
        <a:lstStyle/>
        <a:p>
          <a:r>
            <a:rPr lang="en-US"/>
            <a:t>5 Projects @ 6 Dams</a:t>
          </a:r>
        </a:p>
      </dgm:t>
    </dgm:pt>
    <dgm:pt modelId="{FE9C87B4-37C0-47B9-A134-ED5EB542DCFC}" type="parTrans" cxnId="{E2197B09-C056-4C01-8633-AE9BDA97E65D}">
      <dgm:prSet/>
      <dgm:spPr/>
      <dgm:t>
        <a:bodyPr/>
        <a:lstStyle/>
        <a:p>
          <a:endParaRPr lang="en-US"/>
        </a:p>
      </dgm:t>
    </dgm:pt>
    <dgm:pt modelId="{9222AC1C-27A1-409A-BB5A-7494681E72DF}" type="sibTrans" cxnId="{E2197B09-C056-4C01-8633-AE9BDA97E65D}">
      <dgm:prSet/>
      <dgm:spPr/>
      <dgm:t>
        <a:bodyPr/>
        <a:lstStyle/>
        <a:p>
          <a:endParaRPr lang="en-US"/>
        </a:p>
      </dgm:t>
    </dgm:pt>
    <dgm:pt modelId="{F98EE967-99E5-490B-BAD4-C24992D458A0}">
      <dgm:prSet/>
      <dgm:spPr>
        <a:solidFill>
          <a:srgbClr val="6D9A34"/>
        </a:solidFill>
      </dgm:spPr>
      <dgm:t>
        <a:bodyPr/>
        <a:lstStyle/>
        <a:p>
          <a:r>
            <a:rPr lang="en-US" dirty="0"/>
            <a:t>$63.7M</a:t>
          </a:r>
        </a:p>
      </dgm:t>
    </dgm:pt>
    <dgm:pt modelId="{033F9149-77BF-47DB-A544-4C92468D23D4}" type="parTrans" cxnId="{D33D7274-D09B-411E-8CF7-15018E63C3AD}">
      <dgm:prSet/>
      <dgm:spPr/>
      <dgm:t>
        <a:bodyPr/>
        <a:lstStyle/>
        <a:p>
          <a:endParaRPr lang="en-US"/>
        </a:p>
      </dgm:t>
    </dgm:pt>
    <dgm:pt modelId="{FF00DFE9-C4D1-4CA5-84BF-57BA14593CFB}" type="sibTrans" cxnId="{D33D7274-D09B-411E-8CF7-15018E63C3AD}">
      <dgm:prSet/>
      <dgm:spPr/>
      <dgm:t>
        <a:bodyPr/>
        <a:lstStyle/>
        <a:p>
          <a:endParaRPr lang="en-US"/>
        </a:p>
      </dgm:t>
    </dgm:pt>
    <dgm:pt modelId="{D68DA8B7-92A6-4B9F-A410-D086A98DD4D7}">
      <dgm:prSet/>
      <dgm:spPr>
        <a:solidFill>
          <a:srgbClr val="01FD02"/>
        </a:solidFill>
      </dgm:spPr>
      <dgm:t>
        <a:bodyPr/>
        <a:lstStyle/>
        <a:p>
          <a:r>
            <a:rPr lang="en-US" dirty="0">
              <a:solidFill>
                <a:schemeClr val="tx1"/>
              </a:solidFill>
            </a:rPr>
            <a:t>Group 1 Projects</a:t>
          </a:r>
        </a:p>
      </dgm:t>
    </dgm:pt>
    <dgm:pt modelId="{46563743-93F0-459D-BBF1-9BB260D26610}" type="parTrans" cxnId="{F32255BB-A28D-4175-847C-A685450D7A99}">
      <dgm:prSet/>
      <dgm:spPr/>
      <dgm:t>
        <a:bodyPr/>
        <a:lstStyle/>
        <a:p>
          <a:endParaRPr lang="en-US"/>
        </a:p>
      </dgm:t>
    </dgm:pt>
    <dgm:pt modelId="{EDBE6A89-1A27-4033-9280-D2F39129AA4C}" type="sibTrans" cxnId="{F32255BB-A28D-4175-847C-A685450D7A99}">
      <dgm:prSet/>
      <dgm:spPr/>
      <dgm:t>
        <a:bodyPr/>
        <a:lstStyle/>
        <a:p>
          <a:endParaRPr lang="en-US"/>
        </a:p>
      </dgm:t>
    </dgm:pt>
    <dgm:pt modelId="{07136F0E-8BF8-4DE6-B594-DC98DC3BCB02}">
      <dgm:prSet/>
      <dgm:spPr>
        <a:solidFill>
          <a:srgbClr val="01FD02"/>
        </a:solidFill>
      </dgm:spPr>
      <dgm:t>
        <a:bodyPr/>
        <a:lstStyle/>
        <a:p>
          <a:r>
            <a:rPr lang="en-US" dirty="0">
              <a:solidFill>
                <a:schemeClr val="tx1"/>
              </a:solidFill>
            </a:rPr>
            <a:t>Michael Baker International</a:t>
          </a:r>
        </a:p>
      </dgm:t>
    </dgm:pt>
    <dgm:pt modelId="{8211A321-DC67-44D2-A7D6-8DC717280239}" type="parTrans" cxnId="{7EA4AC3C-F8E1-4E4B-88AA-34234C8C36EF}">
      <dgm:prSet/>
      <dgm:spPr/>
      <dgm:t>
        <a:bodyPr/>
        <a:lstStyle/>
        <a:p>
          <a:endParaRPr lang="en-US"/>
        </a:p>
      </dgm:t>
    </dgm:pt>
    <dgm:pt modelId="{53BA7C83-9814-417E-970B-620B4B32739A}" type="sibTrans" cxnId="{7EA4AC3C-F8E1-4E4B-88AA-34234C8C36EF}">
      <dgm:prSet/>
      <dgm:spPr/>
      <dgm:t>
        <a:bodyPr/>
        <a:lstStyle/>
        <a:p>
          <a:endParaRPr lang="en-US"/>
        </a:p>
      </dgm:t>
    </dgm:pt>
    <dgm:pt modelId="{F544368A-A71F-4016-B2C9-3D6EBF038D9C}">
      <dgm:prSet/>
      <dgm:spPr>
        <a:solidFill>
          <a:srgbClr val="F90000"/>
        </a:solidFill>
      </dgm:spPr>
      <dgm:t>
        <a:bodyPr/>
        <a:lstStyle/>
        <a:p>
          <a:r>
            <a:rPr lang="en-US" dirty="0">
              <a:solidFill>
                <a:schemeClr val="tx1"/>
              </a:solidFill>
            </a:rPr>
            <a:t>Group 2 Projects</a:t>
          </a:r>
        </a:p>
      </dgm:t>
    </dgm:pt>
    <dgm:pt modelId="{31B83731-0BB4-403C-A0F4-67819C713424}" type="parTrans" cxnId="{AE6909A7-C520-4758-BDE2-DDFC3F622734}">
      <dgm:prSet/>
      <dgm:spPr/>
      <dgm:t>
        <a:bodyPr/>
        <a:lstStyle/>
        <a:p>
          <a:endParaRPr lang="en-US"/>
        </a:p>
      </dgm:t>
    </dgm:pt>
    <dgm:pt modelId="{159383EC-95B5-4199-BE3C-211AE2B352A2}" type="sibTrans" cxnId="{AE6909A7-C520-4758-BDE2-DDFC3F622734}">
      <dgm:prSet/>
      <dgm:spPr/>
      <dgm:t>
        <a:bodyPr/>
        <a:lstStyle/>
        <a:p>
          <a:endParaRPr lang="en-US"/>
        </a:p>
      </dgm:t>
    </dgm:pt>
    <dgm:pt modelId="{4C7F83A9-6C42-47AE-8C29-C5716F4849D3}">
      <dgm:prSet/>
      <dgm:spPr>
        <a:solidFill>
          <a:srgbClr val="F90000"/>
        </a:solidFill>
      </dgm:spPr>
      <dgm:t>
        <a:bodyPr/>
        <a:lstStyle/>
        <a:p>
          <a:r>
            <a:rPr lang="en-US" dirty="0">
              <a:solidFill>
                <a:schemeClr val="tx1"/>
              </a:solidFill>
            </a:rPr>
            <a:t>Freese and Nichols, Inc</a:t>
          </a:r>
        </a:p>
      </dgm:t>
    </dgm:pt>
    <dgm:pt modelId="{40EF041F-3E13-45C3-B748-5DD7BAD2FFA4}" type="parTrans" cxnId="{40A1722B-7D53-4CCA-B446-DA967792FE07}">
      <dgm:prSet/>
      <dgm:spPr/>
      <dgm:t>
        <a:bodyPr/>
        <a:lstStyle/>
        <a:p>
          <a:endParaRPr lang="en-US"/>
        </a:p>
      </dgm:t>
    </dgm:pt>
    <dgm:pt modelId="{29FD3157-EE1E-42F6-9683-8B923B562726}" type="sibTrans" cxnId="{40A1722B-7D53-4CCA-B446-DA967792FE07}">
      <dgm:prSet/>
      <dgm:spPr/>
      <dgm:t>
        <a:bodyPr/>
        <a:lstStyle/>
        <a:p>
          <a:endParaRPr lang="en-US"/>
        </a:p>
      </dgm:t>
    </dgm:pt>
    <dgm:pt modelId="{B89B94E6-0FB6-4221-861B-BA6C28A8DADC}" type="pres">
      <dgm:prSet presAssocID="{0097807D-485E-412F-A461-9EBE224BEE82}" presName="linear" presStyleCnt="0">
        <dgm:presLayoutVars>
          <dgm:animLvl val="lvl"/>
          <dgm:resizeHandles val="exact"/>
        </dgm:presLayoutVars>
      </dgm:prSet>
      <dgm:spPr/>
    </dgm:pt>
    <dgm:pt modelId="{71572304-D766-4E76-8D08-E7229689A94B}" type="pres">
      <dgm:prSet presAssocID="{5F169358-EC34-4BCD-BDE9-E08CF348D887}" presName="parentText" presStyleLbl="node1" presStyleIdx="0" presStyleCnt="6">
        <dgm:presLayoutVars>
          <dgm:chMax val="0"/>
          <dgm:bulletEnabled val="1"/>
        </dgm:presLayoutVars>
      </dgm:prSet>
      <dgm:spPr/>
    </dgm:pt>
    <dgm:pt modelId="{B8EBEBDE-3A88-47F6-8E92-E7D552C32D2C}" type="pres">
      <dgm:prSet presAssocID="{9222AC1C-27A1-409A-BB5A-7494681E72DF}" presName="spacer" presStyleCnt="0"/>
      <dgm:spPr/>
    </dgm:pt>
    <dgm:pt modelId="{CC602E18-4D3E-4079-BE48-FC4AE8C343FD}" type="pres">
      <dgm:prSet presAssocID="{F98EE967-99E5-490B-BAD4-C24992D458A0}" presName="parentText" presStyleLbl="node1" presStyleIdx="1" presStyleCnt="6" custScaleX="77359" custLinFactNeighborX="14151" custLinFactNeighborY="-48829">
        <dgm:presLayoutVars>
          <dgm:chMax val="0"/>
          <dgm:bulletEnabled val="1"/>
        </dgm:presLayoutVars>
      </dgm:prSet>
      <dgm:spPr/>
    </dgm:pt>
    <dgm:pt modelId="{941EDF86-A4AC-4CAC-9AF2-30CD1A22ABE7}" type="pres">
      <dgm:prSet presAssocID="{FF00DFE9-C4D1-4CA5-84BF-57BA14593CFB}" presName="spacer" presStyleCnt="0"/>
      <dgm:spPr/>
    </dgm:pt>
    <dgm:pt modelId="{9EDB4A06-5E7E-49DF-BB1C-AA6D51380747}" type="pres">
      <dgm:prSet presAssocID="{D68DA8B7-92A6-4B9F-A410-D086A98DD4D7}" presName="parentText" presStyleLbl="node1" presStyleIdx="2" presStyleCnt="6">
        <dgm:presLayoutVars>
          <dgm:chMax val="0"/>
          <dgm:bulletEnabled val="1"/>
        </dgm:presLayoutVars>
      </dgm:prSet>
      <dgm:spPr/>
    </dgm:pt>
    <dgm:pt modelId="{4AB6DD97-D053-4E9A-9514-FEFA4F922865}" type="pres">
      <dgm:prSet presAssocID="{EDBE6A89-1A27-4033-9280-D2F39129AA4C}" presName="spacer" presStyleCnt="0"/>
      <dgm:spPr/>
    </dgm:pt>
    <dgm:pt modelId="{4CCB57BF-5E50-4DED-9581-7CCE8C2AD8CB}" type="pres">
      <dgm:prSet presAssocID="{07136F0E-8BF8-4DE6-B594-DC98DC3BCB02}" presName="parentText" presStyleLbl="node1" presStyleIdx="3" presStyleCnt="6" custScaleX="77359" custLinFactNeighborX="12736" custLinFactNeighborY="19040">
        <dgm:presLayoutVars>
          <dgm:chMax val="0"/>
          <dgm:bulletEnabled val="1"/>
        </dgm:presLayoutVars>
      </dgm:prSet>
      <dgm:spPr/>
    </dgm:pt>
    <dgm:pt modelId="{BF14FCAB-1093-4780-A76F-B7D70E59B9E3}" type="pres">
      <dgm:prSet presAssocID="{53BA7C83-9814-417E-970B-620B4B32739A}" presName="spacer" presStyleCnt="0"/>
      <dgm:spPr/>
    </dgm:pt>
    <dgm:pt modelId="{A0C85059-B5CC-48D0-A335-E485A08FC95C}" type="pres">
      <dgm:prSet presAssocID="{F544368A-A71F-4016-B2C9-3D6EBF038D9C}" presName="parentText" presStyleLbl="node1" presStyleIdx="4" presStyleCnt="6">
        <dgm:presLayoutVars>
          <dgm:chMax val="0"/>
          <dgm:bulletEnabled val="1"/>
        </dgm:presLayoutVars>
      </dgm:prSet>
      <dgm:spPr/>
    </dgm:pt>
    <dgm:pt modelId="{917D09FB-8AB6-48E7-88AB-4CF3C09BDB9B}" type="pres">
      <dgm:prSet presAssocID="{159383EC-95B5-4199-BE3C-211AE2B352A2}" presName="spacer" presStyleCnt="0"/>
      <dgm:spPr/>
    </dgm:pt>
    <dgm:pt modelId="{05006D36-1C30-402C-966D-6A7FFDB6E37D}" type="pres">
      <dgm:prSet presAssocID="{4C7F83A9-6C42-47AE-8C29-C5716F4849D3}" presName="parentText" presStyleLbl="node1" presStyleIdx="5" presStyleCnt="6" custScaleX="77358" custLinFactNeighborX="25472" custLinFactNeighborY="-14854">
        <dgm:presLayoutVars>
          <dgm:chMax val="0"/>
          <dgm:bulletEnabled val="1"/>
        </dgm:presLayoutVars>
      </dgm:prSet>
      <dgm:spPr/>
    </dgm:pt>
  </dgm:ptLst>
  <dgm:cxnLst>
    <dgm:cxn modelId="{E2197B09-C056-4C01-8633-AE9BDA97E65D}" srcId="{0097807D-485E-412F-A461-9EBE224BEE82}" destId="{5F169358-EC34-4BCD-BDE9-E08CF348D887}" srcOrd="0" destOrd="0" parTransId="{FE9C87B4-37C0-47B9-A134-ED5EB542DCFC}" sibTransId="{9222AC1C-27A1-409A-BB5A-7494681E72DF}"/>
    <dgm:cxn modelId="{7333FE10-6F55-4528-B845-21482CD2F8CC}" type="presOf" srcId="{D68DA8B7-92A6-4B9F-A410-D086A98DD4D7}" destId="{9EDB4A06-5E7E-49DF-BB1C-AA6D51380747}" srcOrd="0" destOrd="0" presId="urn:microsoft.com/office/officeart/2005/8/layout/vList2"/>
    <dgm:cxn modelId="{B6FC5C1A-878F-4745-8346-1D23DCCD3C2E}" type="presOf" srcId="{F98EE967-99E5-490B-BAD4-C24992D458A0}" destId="{CC602E18-4D3E-4079-BE48-FC4AE8C343FD}" srcOrd="0" destOrd="0" presId="urn:microsoft.com/office/officeart/2005/8/layout/vList2"/>
    <dgm:cxn modelId="{788BC522-9BD3-4681-806C-F14F6CFDA247}" type="presOf" srcId="{0097807D-485E-412F-A461-9EBE224BEE82}" destId="{B89B94E6-0FB6-4221-861B-BA6C28A8DADC}" srcOrd="0" destOrd="0" presId="urn:microsoft.com/office/officeart/2005/8/layout/vList2"/>
    <dgm:cxn modelId="{40A1722B-7D53-4CCA-B446-DA967792FE07}" srcId="{0097807D-485E-412F-A461-9EBE224BEE82}" destId="{4C7F83A9-6C42-47AE-8C29-C5716F4849D3}" srcOrd="5" destOrd="0" parTransId="{40EF041F-3E13-45C3-B748-5DD7BAD2FFA4}" sibTransId="{29FD3157-EE1E-42F6-9683-8B923B562726}"/>
    <dgm:cxn modelId="{7EA4AC3C-F8E1-4E4B-88AA-34234C8C36EF}" srcId="{0097807D-485E-412F-A461-9EBE224BEE82}" destId="{07136F0E-8BF8-4DE6-B594-DC98DC3BCB02}" srcOrd="3" destOrd="0" parTransId="{8211A321-DC67-44D2-A7D6-8DC717280239}" sibTransId="{53BA7C83-9814-417E-970B-620B4B32739A}"/>
    <dgm:cxn modelId="{C54F1C41-8056-4C82-B702-B68381C15B61}" type="presOf" srcId="{F544368A-A71F-4016-B2C9-3D6EBF038D9C}" destId="{A0C85059-B5CC-48D0-A335-E485A08FC95C}" srcOrd="0" destOrd="0" presId="urn:microsoft.com/office/officeart/2005/8/layout/vList2"/>
    <dgm:cxn modelId="{D33D7274-D09B-411E-8CF7-15018E63C3AD}" srcId="{0097807D-485E-412F-A461-9EBE224BEE82}" destId="{F98EE967-99E5-490B-BAD4-C24992D458A0}" srcOrd="1" destOrd="0" parTransId="{033F9149-77BF-47DB-A544-4C92468D23D4}" sibTransId="{FF00DFE9-C4D1-4CA5-84BF-57BA14593CFB}"/>
    <dgm:cxn modelId="{ABF8048E-A959-4129-B598-A7DC60ED0566}" type="presOf" srcId="{5F169358-EC34-4BCD-BDE9-E08CF348D887}" destId="{71572304-D766-4E76-8D08-E7229689A94B}" srcOrd="0" destOrd="0" presId="urn:microsoft.com/office/officeart/2005/8/layout/vList2"/>
    <dgm:cxn modelId="{AE6909A7-C520-4758-BDE2-DDFC3F622734}" srcId="{0097807D-485E-412F-A461-9EBE224BEE82}" destId="{F544368A-A71F-4016-B2C9-3D6EBF038D9C}" srcOrd="4" destOrd="0" parTransId="{31B83731-0BB4-403C-A0F4-67819C713424}" sibTransId="{159383EC-95B5-4199-BE3C-211AE2B352A2}"/>
    <dgm:cxn modelId="{461ADFA9-2DA4-4432-AC33-6D8A25CF68D0}" type="presOf" srcId="{07136F0E-8BF8-4DE6-B594-DC98DC3BCB02}" destId="{4CCB57BF-5E50-4DED-9581-7CCE8C2AD8CB}" srcOrd="0" destOrd="0" presId="urn:microsoft.com/office/officeart/2005/8/layout/vList2"/>
    <dgm:cxn modelId="{F32255BB-A28D-4175-847C-A685450D7A99}" srcId="{0097807D-485E-412F-A461-9EBE224BEE82}" destId="{D68DA8B7-92A6-4B9F-A410-D086A98DD4D7}" srcOrd="2" destOrd="0" parTransId="{46563743-93F0-459D-BBF1-9BB260D26610}" sibTransId="{EDBE6A89-1A27-4033-9280-D2F39129AA4C}"/>
    <dgm:cxn modelId="{67A011E6-1F0F-40BA-9743-F9D9C23F73DF}" type="presOf" srcId="{4C7F83A9-6C42-47AE-8C29-C5716F4849D3}" destId="{05006D36-1C30-402C-966D-6A7FFDB6E37D}" srcOrd="0" destOrd="0" presId="urn:microsoft.com/office/officeart/2005/8/layout/vList2"/>
    <dgm:cxn modelId="{95989606-33CB-4B58-96D1-93AC9BC6B52F}" type="presParOf" srcId="{B89B94E6-0FB6-4221-861B-BA6C28A8DADC}" destId="{71572304-D766-4E76-8D08-E7229689A94B}" srcOrd="0" destOrd="0" presId="urn:microsoft.com/office/officeart/2005/8/layout/vList2"/>
    <dgm:cxn modelId="{0AE814FA-4EA5-424F-9CCE-DB9A89459D08}" type="presParOf" srcId="{B89B94E6-0FB6-4221-861B-BA6C28A8DADC}" destId="{B8EBEBDE-3A88-47F6-8E92-E7D552C32D2C}" srcOrd="1" destOrd="0" presId="urn:microsoft.com/office/officeart/2005/8/layout/vList2"/>
    <dgm:cxn modelId="{14999E4C-5995-4B28-8852-19F1EFB783CC}" type="presParOf" srcId="{B89B94E6-0FB6-4221-861B-BA6C28A8DADC}" destId="{CC602E18-4D3E-4079-BE48-FC4AE8C343FD}" srcOrd="2" destOrd="0" presId="urn:microsoft.com/office/officeart/2005/8/layout/vList2"/>
    <dgm:cxn modelId="{B465FA50-EF62-4A99-9214-D51D1F83B787}" type="presParOf" srcId="{B89B94E6-0FB6-4221-861B-BA6C28A8DADC}" destId="{941EDF86-A4AC-4CAC-9AF2-30CD1A22ABE7}" srcOrd="3" destOrd="0" presId="urn:microsoft.com/office/officeart/2005/8/layout/vList2"/>
    <dgm:cxn modelId="{45BF1783-95E1-46F4-BD55-89DA72F1C5F3}" type="presParOf" srcId="{B89B94E6-0FB6-4221-861B-BA6C28A8DADC}" destId="{9EDB4A06-5E7E-49DF-BB1C-AA6D51380747}" srcOrd="4" destOrd="0" presId="urn:microsoft.com/office/officeart/2005/8/layout/vList2"/>
    <dgm:cxn modelId="{FAA9C3C1-73C8-4779-B860-DD3891C8BAF4}" type="presParOf" srcId="{B89B94E6-0FB6-4221-861B-BA6C28A8DADC}" destId="{4AB6DD97-D053-4E9A-9514-FEFA4F922865}" srcOrd="5" destOrd="0" presId="urn:microsoft.com/office/officeart/2005/8/layout/vList2"/>
    <dgm:cxn modelId="{C1A21600-264E-4F9C-8755-52FDAD8C526D}" type="presParOf" srcId="{B89B94E6-0FB6-4221-861B-BA6C28A8DADC}" destId="{4CCB57BF-5E50-4DED-9581-7CCE8C2AD8CB}" srcOrd="6" destOrd="0" presId="urn:microsoft.com/office/officeart/2005/8/layout/vList2"/>
    <dgm:cxn modelId="{500A375F-0784-4F23-A58E-AE90148D683E}" type="presParOf" srcId="{B89B94E6-0FB6-4221-861B-BA6C28A8DADC}" destId="{BF14FCAB-1093-4780-A76F-B7D70E59B9E3}" srcOrd="7" destOrd="0" presId="urn:microsoft.com/office/officeart/2005/8/layout/vList2"/>
    <dgm:cxn modelId="{FE39AE88-BB1A-4957-812A-954DEB1FB37E}" type="presParOf" srcId="{B89B94E6-0FB6-4221-861B-BA6C28A8DADC}" destId="{A0C85059-B5CC-48D0-A335-E485A08FC95C}" srcOrd="8" destOrd="0" presId="urn:microsoft.com/office/officeart/2005/8/layout/vList2"/>
    <dgm:cxn modelId="{9DCE4C3C-8673-4262-A5BF-7A5EAD06FBCE}" type="presParOf" srcId="{B89B94E6-0FB6-4221-861B-BA6C28A8DADC}" destId="{917D09FB-8AB6-48E7-88AB-4CF3C09BDB9B}" srcOrd="9" destOrd="0" presId="urn:microsoft.com/office/officeart/2005/8/layout/vList2"/>
    <dgm:cxn modelId="{8DE934D7-2E2D-4E6C-9E04-055DCFD644EC}" type="presParOf" srcId="{B89B94E6-0FB6-4221-861B-BA6C28A8DADC}" destId="{05006D36-1C30-402C-966D-6A7FFDB6E37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97807D-485E-412F-A461-9EBE224BEE8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5F169358-EC34-4BCD-BDE9-E08CF348D887}">
      <dgm:prSet/>
      <dgm:spPr>
        <a:solidFill>
          <a:srgbClr val="00B0DB"/>
        </a:solidFill>
      </dgm:spPr>
      <dgm:t>
        <a:bodyPr/>
        <a:lstStyle/>
        <a:p>
          <a:r>
            <a:rPr lang="en-US" dirty="0">
              <a:solidFill>
                <a:schemeClr val="bg1"/>
              </a:solidFill>
            </a:rPr>
            <a:t>Bayou </a:t>
          </a:r>
          <a:r>
            <a:rPr lang="en-US" dirty="0" err="1">
              <a:solidFill>
                <a:schemeClr val="bg1"/>
              </a:solidFill>
            </a:rPr>
            <a:t>deChene</a:t>
          </a:r>
          <a:r>
            <a:rPr lang="en-US" dirty="0">
              <a:solidFill>
                <a:schemeClr val="bg1"/>
              </a:solidFill>
            </a:rPr>
            <a:t> Dam Construction</a:t>
          </a:r>
        </a:p>
      </dgm:t>
    </dgm:pt>
    <dgm:pt modelId="{FE9C87B4-37C0-47B9-A134-ED5EB542DCFC}" type="parTrans" cxnId="{E2197B09-C056-4C01-8633-AE9BDA97E65D}">
      <dgm:prSet/>
      <dgm:spPr/>
      <dgm:t>
        <a:bodyPr/>
        <a:lstStyle/>
        <a:p>
          <a:endParaRPr lang="en-US">
            <a:solidFill>
              <a:schemeClr val="bg1"/>
            </a:solidFill>
          </a:endParaRPr>
        </a:p>
      </dgm:t>
    </dgm:pt>
    <dgm:pt modelId="{9222AC1C-27A1-409A-BB5A-7494681E72DF}" type="sibTrans" cxnId="{E2197B09-C056-4C01-8633-AE9BDA97E65D}">
      <dgm:prSet/>
      <dgm:spPr/>
      <dgm:t>
        <a:bodyPr/>
        <a:lstStyle/>
        <a:p>
          <a:endParaRPr lang="en-US">
            <a:solidFill>
              <a:schemeClr val="bg1"/>
            </a:solidFill>
          </a:endParaRPr>
        </a:p>
      </dgm:t>
    </dgm:pt>
    <dgm:pt modelId="{F98EE967-99E5-490B-BAD4-C24992D458A0}">
      <dgm:prSet/>
      <dgm:spPr>
        <a:solidFill>
          <a:srgbClr val="F90000"/>
        </a:solidFill>
      </dgm:spPr>
      <dgm:t>
        <a:bodyPr/>
        <a:lstStyle/>
        <a:p>
          <a:r>
            <a:rPr lang="en-US" dirty="0">
              <a:solidFill>
                <a:schemeClr val="bg1"/>
              </a:solidFill>
            </a:rPr>
            <a:t>$72M</a:t>
          </a:r>
        </a:p>
      </dgm:t>
    </dgm:pt>
    <dgm:pt modelId="{033F9149-77BF-47DB-A544-4C92468D23D4}" type="parTrans" cxnId="{D33D7274-D09B-411E-8CF7-15018E63C3AD}">
      <dgm:prSet/>
      <dgm:spPr/>
      <dgm:t>
        <a:bodyPr/>
        <a:lstStyle/>
        <a:p>
          <a:endParaRPr lang="en-US">
            <a:solidFill>
              <a:schemeClr val="bg1"/>
            </a:solidFill>
          </a:endParaRPr>
        </a:p>
      </dgm:t>
    </dgm:pt>
    <dgm:pt modelId="{FF00DFE9-C4D1-4CA5-84BF-57BA14593CFB}" type="sibTrans" cxnId="{D33D7274-D09B-411E-8CF7-15018E63C3AD}">
      <dgm:prSet/>
      <dgm:spPr/>
      <dgm:t>
        <a:bodyPr/>
        <a:lstStyle/>
        <a:p>
          <a:endParaRPr lang="en-US">
            <a:solidFill>
              <a:schemeClr val="bg1"/>
            </a:solidFill>
          </a:endParaRPr>
        </a:p>
      </dgm:t>
    </dgm:pt>
    <dgm:pt modelId="{D68DA8B7-92A6-4B9F-A410-D086A98DD4D7}">
      <dgm:prSet/>
      <dgm:spPr>
        <a:solidFill>
          <a:srgbClr val="00B0DB"/>
        </a:solidFill>
      </dgm:spPr>
      <dgm:t>
        <a:bodyPr/>
        <a:lstStyle/>
        <a:p>
          <a:r>
            <a:rPr lang="en-US" dirty="0">
              <a:solidFill>
                <a:schemeClr val="bg1"/>
              </a:solidFill>
            </a:rPr>
            <a:t>Turkey Creek Rehabilitation</a:t>
          </a:r>
        </a:p>
      </dgm:t>
    </dgm:pt>
    <dgm:pt modelId="{46563743-93F0-459D-BBF1-9BB260D26610}" type="parTrans" cxnId="{F32255BB-A28D-4175-847C-A685450D7A99}">
      <dgm:prSet/>
      <dgm:spPr/>
      <dgm:t>
        <a:bodyPr/>
        <a:lstStyle/>
        <a:p>
          <a:endParaRPr lang="en-US">
            <a:solidFill>
              <a:schemeClr val="bg1"/>
            </a:solidFill>
          </a:endParaRPr>
        </a:p>
      </dgm:t>
    </dgm:pt>
    <dgm:pt modelId="{EDBE6A89-1A27-4033-9280-D2F39129AA4C}" type="sibTrans" cxnId="{F32255BB-A28D-4175-847C-A685450D7A99}">
      <dgm:prSet/>
      <dgm:spPr/>
      <dgm:t>
        <a:bodyPr/>
        <a:lstStyle/>
        <a:p>
          <a:endParaRPr lang="en-US">
            <a:solidFill>
              <a:schemeClr val="bg1"/>
            </a:solidFill>
          </a:endParaRPr>
        </a:p>
      </dgm:t>
    </dgm:pt>
    <dgm:pt modelId="{07136F0E-8BF8-4DE6-B594-DC98DC3BCB02}">
      <dgm:prSet/>
      <dgm:spPr>
        <a:solidFill>
          <a:srgbClr val="F90000"/>
        </a:solidFill>
      </dgm:spPr>
      <dgm:t>
        <a:bodyPr/>
        <a:lstStyle/>
        <a:p>
          <a:r>
            <a:rPr lang="en-US" dirty="0">
              <a:solidFill>
                <a:schemeClr val="bg1"/>
              </a:solidFill>
            </a:rPr>
            <a:t>$3.8M</a:t>
          </a:r>
        </a:p>
      </dgm:t>
    </dgm:pt>
    <dgm:pt modelId="{8211A321-DC67-44D2-A7D6-8DC717280239}" type="parTrans" cxnId="{7EA4AC3C-F8E1-4E4B-88AA-34234C8C36EF}">
      <dgm:prSet/>
      <dgm:spPr/>
      <dgm:t>
        <a:bodyPr/>
        <a:lstStyle/>
        <a:p>
          <a:endParaRPr lang="en-US">
            <a:solidFill>
              <a:schemeClr val="bg1"/>
            </a:solidFill>
          </a:endParaRPr>
        </a:p>
      </dgm:t>
    </dgm:pt>
    <dgm:pt modelId="{53BA7C83-9814-417E-970B-620B4B32739A}" type="sibTrans" cxnId="{7EA4AC3C-F8E1-4E4B-88AA-34234C8C36EF}">
      <dgm:prSet/>
      <dgm:spPr/>
      <dgm:t>
        <a:bodyPr/>
        <a:lstStyle/>
        <a:p>
          <a:endParaRPr lang="en-US">
            <a:solidFill>
              <a:schemeClr val="bg1"/>
            </a:solidFill>
          </a:endParaRPr>
        </a:p>
      </dgm:t>
    </dgm:pt>
    <dgm:pt modelId="{F544368A-A71F-4016-B2C9-3D6EBF038D9C}">
      <dgm:prSet/>
      <dgm:spPr>
        <a:solidFill>
          <a:srgbClr val="00B0DB"/>
        </a:solidFill>
      </dgm:spPr>
      <dgm:t>
        <a:bodyPr/>
        <a:lstStyle/>
        <a:p>
          <a:r>
            <a:rPr lang="en-US" dirty="0">
              <a:solidFill>
                <a:schemeClr val="bg1"/>
              </a:solidFill>
            </a:rPr>
            <a:t>Bayou Cocodrie Dam Hardening</a:t>
          </a:r>
        </a:p>
      </dgm:t>
    </dgm:pt>
    <dgm:pt modelId="{31B83731-0BB4-403C-A0F4-67819C713424}" type="parTrans" cxnId="{AE6909A7-C520-4758-BDE2-DDFC3F622734}">
      <dgm:prSet/>
      <dgm:spPr/>
      <dgm:t>
        <a:bodyPr/>
        <a:lstStyle/>
        <a:p>
          <a:endParaRPr lang="en-US">
            <a:solidFill>
              <a:schemeClr val="bg1"/>
            </a:solidFill>
          </a:endParaRPr>
        </a:p>
      </dgm:t>
    </dgm:pt>
    <dgm:pt modelId="{159383EC-95B5-4199-BE3C-211AE2B352A2}" type="sibTrans" cxnId="{AE6909A7-C520-4758-BDE2-DDFC3F622734}">
      <dgm:prSet/>
      <dgm:spPr/>
      <dgm:t>
        <a:bodyPr/>
        <a:lstStyle/>
        <a:p>
          <a:endParaRPr lang="en-US">
            <a:solidFill>
              <a:schemeClr val="bg1"/>
            </a:solidFill>
          </a:endParaRPr>
        </a:p>
      </dgm:t>
    </dgm:pt>
    <dgm:pt modelId="{4C7F83A9-6C42-47AE-8C29-C5716F4849D3}">
      <dgm:prSet/>
      <dgm:spPr>
        <a:solidFill>
          <a:srgbClr val="F90000"/>
        </a:solidFill>
      </dgm:spPr>
      <dgm:t>
        <a:bodyPr/>
        <a:lstStyle/>
        <a:p>
          <a:r>
            <a:rPr lang="en-US" dirty="0">
              <a:solidFill>
                <a:schemeClr val="bg1"/>
              </a:solidFill>
            </a:rPr>
            <a:t>$4M</a:t>
          </a:r>
        </a:p>
      </dgm:t>
    </dgm:pt>
    <dgm:pt modelId="{40EF041F-3E13-45C3-B748-5DD7BAD2FFA4}" type="parTrans" cxnId="{40A1722B-7D53-4CCA-B446-DA967792FE07}">
      <dgm:prSet/>
      <dgm:spPr/>
      <dgm:t>
        <a:bodyPr/>
        <a:lstStyle/>
        <a:p>
          <a:endParaRPr lang="en-US">
            <a:solidFill>
              <a:schemeClr val="bg1"/>
            </a:solidFill>
          </a:endParaRPr>
        </a:p>
      </dgm:t>
    </dgm:pt>
    <dgm:pt modelId="{29FD3157-EE1E-42F6-9683-8B923B562726}" type="sibTrans" cxnId="{40A1722B-7D53-4CCA-B446-DA967792FE07}">
      <dgm:prSet/>
      <dgm:spPr/>
      <dgm:t>
        <a:bodyPr/>
        <a:lstStyle/>
        <a:p>
          <a:endParaRPr lang="en-US">
            <a:solidFill>
              <a:schemeClr val="bg1"/>
            </a:solidFill>
          </a:endParaRPr>
        </a:p>
      </dgm:t>
    </dgm:pt>
    <dgm:pt modelId="{B89B94E6-0FB6-4221-861B-BA6C28A8DADC}" type="pres">
      <dgm:prSet presAssocID="{0097807D-485E-412F-A461-9EBE224BEE82}" presName="linear" presStyleCnt="0">
        <dgm:presLayoutVars>
          <dgm:animLvl val="lvl"/>
          <dgm:resizeHandles val="exact"/>
        </dgm:presLayoutVars>
      </dgm:prSet>
      <dgm:spPr/>
    </dgm:pt>
    <dgm:pt modelId="{71572304-D766-4E76-8D08-E7229689A94B}" type="pres">
      <dgm:prSet presAssocID="{5F169358-EC34-4BCD-BDE9-E08CF348D887}" presName="parentText" presStyleLbl="node1" presStyleIdx="0" presStyleCnt="6">
        <dgm:presLayoutVars>
          <dgm:chMax val="0"/>
          <dgm:bulletEnabled val="1"/>
        </dgm:presLayoutVars>
      </dgm:prSet>
      <dgm:spPr/>
    </dgm:pt>
    <dgm:pt modelId="{B8EBEBDE-3A88-47F6-8E92-E7D552C32D2C}" type="pres">
      <dgm:prSet presAssocID="{9222AC1C-27A1-409A-BB5A-7494681E72DF}" presName="spacer" presStyleCnt="0"/>
      <dgm:spPr/>
    </dgm:pt>
    <dgm:pt modelId="{CC602E18-4D3E-4079-BE48-FC4AE8C343FD}" type="pres">
      <dgm:prSet presAssocID="{F98EE967-99E5-490B-BAD4-C24992D458A0}" presName="parentText" presStyleLbl="node1" presStyleIdx="1" presStyleCnt="6" custScaleX="77359" custLinFactNeighborX="14151" custLinFactNeighborY="-48829">
        <dgm:presLayoutVars>
          <dgm:chMax val="0"/>
          <dgm:bulletEnabled val="1"/>
        </dgm:presLayoutVars>
      </dgm:prSet>
      <dgm:spPr/>
    </dgm:pt>
    <dgm:pt modelId="{941EDF86-A4AC-4CAC-9AF2-30CD1A22ABE7}" type="pres">
      <dgm:prSet presAssocID="{FF00DFE9-C4D1-4CA5-84BF-57BA14593CFB}" presName="spacer" presStyleCnt="0"/>
      <dgm:spPr/>
    </dgm:pt>
    <dgm:pt modelId="{9EDB4A06-5E7E-49DF-BB1C-AA6D51380747}" type="pres">
      <dgm:prSet presAssocID="{D68DA8B7-92A6-4B9F-A410-D086A98DD4D7}" presName="parentText" presStyleLbl="node1" presStyleIdx="2" presStyleCnt="6">
        <dgm:presLayoutVars>
          <dgm:chMax val="0"/>
          <dgm:bulletEnabled val="1"/>
        </dgm:presLayoutVars>
      </dgm:prSet>
      <dgm:spPr/>
    </dgm:pt>
    <dgm:pt modelId="{4AB6DD97-D053-4E9A-9514-FEFA4F922865}" type="pres">
      <dgm:prSet presAssocID="{EDBE6A89-1A27-4033-9280-D2F39129AA4C}" presName="spacer" presStyleCnt="0"/>
      <dgm:spPr/>
    </dgm:pt>
    <dgm:pt modelId="{4CCB57BF-5E50-4DED-9581-7CCE8C2AD8CB}" type="pres">
      <dgm:prSet presAssocID="{07136F0E-8BF8-4DE6-B594-DC98DC3BCB02}" presName="parentText" presStyleLbl="node1" presStyleIdx="3" presStyleCnt="6" custScaleX="77359" custLinFactNeighborX="12736" custLinFactNeighborY="19040">
        <dgm:presLayoutVars>
          <dgm:chMax val="0"/>
          <dgm:bulletEnabled val="1"/>
        </dgm:presLayoutVars>
      </dgm:prSet>
      <dgm:spPr/>
    </dgm:pt>
    <dgm:pt modelId="{BF14FCAB-1093-4780-A76F-B7D70E59B9E3}" type="pres">
      <dgm:prSet presAssocID="{53BA7C83-9814-417E-970B-620B4B32739A}" presName="spacer" presStyleCnt="0"/>
      <dgm:spPr/>
    </dgm:pt>
    <dgm:pt modelId="{A0C85059-B5CC-48D0-A335-E485A08FC95C}" type="pres">
      <dgm:prSet presAssocID="{F544368A-A71F-4016-B2C9-3D6EBF038D9C}" presName="parentText" presStyleLbl="node1" presStyleIdx="4" presStyleCnt="6">
        <dgm:presLayoutVars>
          <dgm:chMax val="0"/>
          <dgm:bulletEnabled val="1"/>
        </dgm:presLayoutVars>
      </dgm:prSet>
      <dgm:spPr/>
    </dgm:pt>
    <dgm:pt modelId="{917D09FB-8AB6-48E7-88AB-4CF3C09BDB9B}" type="pres">
      <dgm:prSet presAssocID="{159383EC-95B5-4199-BE3C-211AE2B352A2}" presName="spacer" presStyleCnt="0"/>
      <dgm:spPr/>
    </dgm:pt>
    <dgm:pt modelId="{05006D36-1C30-402C-966D-6A7FFDB6E37D}" type="pres">
      <dgm:prSet presAssocID="{4C7F83A9-6C42-47AE-8C29-C5716F4849D3}" presName="parentText" presStyleLbl="node1" presStyleIdx="5" presStyleCnt="6" custScaleX="77358" custLinFactNeighborX="25472" custLinFactNeighborY="-14854">
        <dgm:presLayoutVars>
          <dgm:chMax val="0"/>
          <dgm:bulletEnabled val="1"/>
        </dgm:presLayoutVars>
      </dgm:prSet>
      <dgm:spPr/>
    </dgm:pt>
  </dgm:ptLst>
  <dgm:cxnLst>
    <dgm:cxn modelId="{E2197B09-C056-4C01-8633-AE9BDA97E65D}" srcId="{0097807D-485E-412F-A461-9EBE224BEE82}" destId="{5F169358-EC34-4BCD-BDE9-E08CF348D887}" srcOrd="0" destOrd="0" parTransId="{FE9C87B4-37C0-47B9-A134-ED5EB542DCFC}" sibTransId="{9222AC1C-27A1-409A-BB5A-7494681E72DF}"/>
    <dgm:cxn modelId="{7333FE10-6F55-4528-B845-21482CD2F8CC}" type="presOf" srcId="{D68DA8B7-92A6-4B9F-A410-D086A98DD4D7}" destId="{9EDB4A06-5E7E-49DF-BB1C-AA6D51380747}" srcOrd="0" destOrd="0" presId="urn:microsoft.com/office/officeart/2005/8/layout/vList2"/>
    <dgm:cxn modelId="{B6FC5C1A-878F-4745-8346-1D23DCCD3C2E}" type="presOf" srcId="{F98EE967-99E5-490B-BAD4-C24992D458A0}" destId="{CC602E18-4D3E-4079-BE48-FC4AE8C343FD}" srcOrd="0" destOrd="0" presId="urn:microsoft.com/office/officeart/2005/8/layout/vList2"/>
    <dgm:cxn modelId="{788BC522-9BD3-4681-806C-F14F6CFDA247}" type="presOf" srcId="{0097807D-485E-412F-A461-9EBE224BEE82}" destId="{B89B94E6-0FB6-4221-861B-BA6C28A8DADC}" srcOrd="0" destOrd="0" presId="urn:microsoft.com/office/officeart/2005/8/layout/vList2"/>
    <dgm:cxn modelId="{40A1722B-7D53-4CCA-B446-DA967792FE07}" srcId="{0097807D-485E-412F-A461-9EBE224BEE82}" destId="{4C7F83A9-6C42-47AE-8C29-C5716F4849D3}" srcOrd="5" destOrd="0" parTransId="{40EF041F-3E13-45C3-B748-5DD7BAD2FFA4}" sibTransId="{29FD3157-EE1E-42F6-9683-8B923B562726}"/>
    <dgm:cxn modelId="{7EA4AC3C-F8E1-4E4B-88AA-34234C8C36EF}" srcId="{0097807D-485E-412F-A461-9EBE224BEE82}" destId="{07136F0E-8BF8-4DE6-B594-DC98DC3BCB02}" srcOrd="3" destOrd="0" parTransId="{8211A321-DC67-44D2-A7D6-8DC717280239}" sibTransId="{53BA7C83-9814-417E-970B-620B4B32739A}"/>
    <dgm:cxn modelId="{C54F1C41-8056-4C82-B702-B68381C15B61}" type="presOf" srcId="{F544368A-A71F-4016-B2C9-3D6EBF038D9C}" destId="{A0C85059-B5CC-48D0-A335-E485A08FC95C}" srcOrd="0" destOrd="0" presId="urn:microsoft.com/office/officeart/2005/8/layout/vList2"/>
    <dgm:cxn modelId="{D33D7274-D09B-411E-8CF7-15018E63C3AD}" srcId="{0097807D-485E-412F-A461-9EBE224BEE82}" destId="{F98EE967-99E5-490B-BAD4-C24992D458A0}" srcOrd="1" destOrd="0" parTransId="{033F9149-77BF-47DB-A544-4C92468D23D4}" sibTransId="{FF00DFE9-C4D1-4CA5-84BF-57BA14593CFB}"/>
    <dgm:cxn modelId="{ABF8048E-A959-4129-B598-A7DC60ED0566}" type="presOf" srcId="{5F169358-EC34-4BCD-BDE9-E08CF348D887}" destId="{71572304-D766-4E76-8D08-E7229689A94B}" srcOrd="0" destOrd="0" presId="urn:microsoft.com/office/officeart/2005/8/layout/vList2"/>
    <dgm:cxn modelId="{AE6909A7-C520-4758-BDE2-DDFC3F622734}" srcId="{0097807D-485E-412F-A461-9EBE224BEE82}" destId="{F544368A-A71F-4016-B2C9-3D6EBF038D9C}" srcOrd="4" destOrd="0" parTransId="{31B83731-0BB4-403C-A0F4-67819C713424}" sibTransId="{159383EC-95B5-4199-BE3C-211AE2B352A2}"/>
    <dgm:cxn modelId="{461ADFA9-2DA4-4432-AC33-6D8A25CF68D0}" type="presOf" srcId="{07136F0E-8BF8-4DE6-B594-DC98DC3BCB02}" destId="{4CCB57BF-5E50-4DED-9581-7CCE8C2AD8CB}" srcOrd="0" destOrd="0" presId="urn:microsoft.com/office/officeart/2005/8/layout/vList2"/>
    <dgm:cxn modelId="{F32255BB-A28D-4175-847C-A685450D7A99}" srcId="{0097807D-485E-412F-A461-9EBE224BEE82}" destId="{D68DA8B7-92A6-4B9F-A410-D086A98DD4D7}" srcOrd="2" destOrd="0" parTransId="{46563743-93F0-459D-BBF1-9BB260D26610}" sibTransId="{EDBE6A89-1A27-4033-9280-D2F39129AA4C}"/>
    <dgm:cxn modelId="{67A011E6-1F0F-40BA-9743-F9D9C23F73DF}" type="presOf" srcId="{4C7F83A9-6C42-47AE-8C29-C5716F4849D3}" destId="{05006D36-1C30-402C-966D-6A7FFDB6E37D}" srcOrd="0" destOrd="0" presId="urn:microsoft.com/office/officeart/2005/8/layout/vList2"/>
    <dgm:cxn modelId="{95989606-33CB-4B58-96D1-93AC9BC6B52F}" type="presParOf" srcId="{B89B94E6-0FB6-4221-861B-BA6C28A8DADC}" destId="{71572304-D766-4E76-8D08-E7229689A94B}" srcOrd="0" destOrd="0" presId="urn:microsoft.com/office/officeart/2005/8/layout/vList2"/>
    <dgm:cxn modelId="{0AE814FA-4EA5-424F-9CCE-DB9A89459D08}" type="presParOf" srcId="{B89B94E6-0FB6-4221-861B-BA6C28A8DADC}" destId="{B8EBEBDE-3A88-47F6-8E92-E7D552C32D2C}" srcOrd="1" destOrd="0" presId="urn:microsoft.com/office/officeart/2005/8/layout/vList2"/>
    <dgm:cxn modelId="{14999E4C-5995-4B28-8852-19F1EFB783CC}" type="presParOf" srcId="{B89B94E6-0FB6-4221-861B-BA6C28A8DADC}" destId="{CC602E18-4D3E-4079-BE48-FC4AE8C343FD}" srcOrd="2" destOrd="0" presId="urn:microsoft.com/office/officeart/2005/8/layout/vList2"/>
    <dgm:cxn modelId="{B465FA50-EF62-4A99-9214-D51D1F83B787}" type="presParOf" srcId="{B89B94E6-0FB6-4221-861B-BA6C28A8DADC}" destId="{941EDF86-A4AC-4CAC-9AF2-30CD1A22ABE7}" srcOrd="3" destOrd="0" presId="urn:microsoft.com/office/officeart/2005/8/layout/vList2"/>
    <dgm:cxn modelId="{45BF1783-95E1-46F4-BD55-89DA72F1C5F3}" type="presParOf" srcId="{B89B94E6-0FB6-4221-861B-BA6C28A8DADC}" destId="{9EDB4A06-5E7E-49DF-BB1C-AA6D51380747}" srcOrd="4" destOrd="0" presId="urn:microsoft.com/office/officeart/2005/8/layout/vList2"/>
    <dgm:cxn modelId="{FAA9C3C1-73C8-4779-B860-DD3891C8BAF4}" type="presParOf" srcId="{B89B94E6-0FB6-4221-861B-BA6C28A8DADC}" destId="{4AB6DD97-D053-4E9A-9514-FEFA4F922865}" srcOrd="5" destOrd="0" presId="urn:microsoft.com/office/officeart/2005/8/layout/vList2"/>
    <dgm:cxn modelId="{C1A21600-264E-4F9C-8755-52FDAD8C526D}" type="presParOf" srcId="{B89B94E6-0FB6-4221-861B-BA6C28A8DADC}" destId="{4CCB57BF-5E50-4DED-9581-7CCE8C2AD8CB}" srcOrd="6" destOrd="0" presId="urn:microsoft.com/office/officeart/2005/8/layout/vList2"/>
    <dgm:cxn modelId="{500A375F-0784-4F23-A58E-AE90148D683E}" type="presParOf" srcId="{B89B94E6-0FB6-4221-861B-BA6C28A8DADC}" destId="{BF14FCAB-1093-4780-A76F-B7D70E59B9E3}" srcOrd="7" destOrd="0" presId="urn:microsoft.com/office/officeart/2005/8/layout/vList2"/>
    <dgm:cxn modelId="{FE39AE88-BB1A-4957-812A-954DEB1FB37E}" type="presParOf" srcId="{B89B94E6-0FB6-4221-861B-BA6C28A8DADC}" destId="{A0C85059-B5CC-48D0-A335-E485A08FC95C}" srcOrd="8" destOrd="0" presId="urn:microsoft.com/office/officeart/2005/8/layout/vList2"/>
    <dgm:cxn modelId="{9DCE4C3C-8673-4262-A5BF-7A5EAD06FBCE}" type="presParOf" srcId="{B89B94E6-0FB6-4221-861B-BA6C28A8DADC}" destId="{917D09FB-8AB6-48E7-88AB-4CF3C09BDB9B}" srcOrd="9" destOrd="0" presId="urn:microsoft.com/office/officeart/2005/8/layout/vList2"/>
    <dgm:cxn modelId="{8DE934D7-2E2D-4E6C-9E04-055DCFD644EC}" type="presParOf" srcId="{B89B94E6-0FB6-4221-861B-BA6C28A8DADC}" destId="{05006D36-1C30-402C-966D-6A7FFDB6E37D}"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F5266B-716D-4CA4-80E4-79B3EE729E43}">
      <dsp:nvSpPr>
        <dsp:cNvPr id="0" name=""/>
        <dsp:cNvSpPr/>
      </dsp:nvSpPr>
      <dsp:spPr>
        <a:xfrm>
          <a:off x="0" y="2156"/>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D3328-248B-45C8-842A-61EB4677BE12}">
      <dsp:nvSpPr>
        <dsp:cNvPr id="0" name=""/>
        <dsp:cNvSpPr/>
      </dsp:nvSpPr>
      <dsp:spPr>
        <a:xfrm>
          <a:off x="0" y="2156"/>
          <a:ext cx="5384800" cy="1470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Levee Safety Program</a:t>
          </a:r>
        </a:p>
      </dsp:txBody>
      <dsp:txXfrm>
        <a:off x="0" y="2156"/>
        <a:ext cx="5384800" cy="1470704"/>
      </dsp:txXfrm>
    </dsp:sp>
    <dsp:sp modelId="{3CA5C8F0-81BB-40F9-9A3B-8305614BFE2A}">
      <dsp:nvSpPr>
        <dsp:cNvPr id="0" name=""/>
        <dsp:cNvSpPr/>
      </dsp:nvSpPr>
      <dsp:spPr>
        <a:xfrm>
          <a:off x="0" y="1472860"/>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668B84-3F87-4F3E-B7C3-B9F63775991E}">
      <dsp:nvSpPr>
        <dsp:cNvPr id="0" name=""/>
        <dsp:cNvSpPr/>
      </dsp:nvSpPr>
      <dsp:spPr>
        <a:xfrm>
          <a:off x="0" y="1472860"/>
          <a:ext cx="5384800" cy="1470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Dam Safety Program </a:t>
          </a:r>
        </a:p>
      </dsp:txBody>
      <dsp:txXfrm>
        <a:off x="0" y="1472860"/>
        <a:ext cx="5384800" cy="1470704"/>
      </dsp:txXfrm>
    </dsp:sp>
    <dsp:sp modelId="{E15B5C8B-56FD-4C4C-842D-B8BABF9D8524}">
      <dsp:nvSpPr>
        <dsp:cNvPr id="0" name=""/>
        <dsp:cNvSpPr/>
      </dsp:nvSpPr>
      <dsp:spPr>
        <a:xfrm>
          <a:off x="0" y="2943564"/>
          <a:ext cx="5384800"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B416AB-2C5F-4BDB-A7B7-C9784B07197A}">
      <dsp:nvSpPr>
        <dsp:cNvPr id="0" name=""/>
        <dsp:cNvSpPr/>
      </dsp:nvSpPr>
      <dsp:spPr>
        <a:xfrm>
          <a:off x="0" y="2943564"/>
          <a:ext cx="5384800" cy="14707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en-US" sz="4500" kern="1200"/>
            <a:t>Changes</a:t>
          </a:r>
        </a:p>
      </dsp:txBody>
      <dsp:txXfrm>
        <a:off x="0" y="2943564"/>
        <a:ext cx="5384800" cy="1470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63962-F378-415A-82E6-F42A1864AA32}">
      <dsp:nvSpPr>
        <dsp:cNvPr id="0" name=""/>
        <dsp:cNvSpPr/>
      </dsp:nvSpPr>
      <dsp:spPr>
        <a:xfrm>
          <a:off x="0" y="30236"/>
          <a:ext cx="5384800" cy="983384"/>
        </a:xfrm>
        <a:prstGeom prst="roundRec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Dam</a:t>
          </a:r>
        </a:p>
      </dsp:txBody>
      <dsp:txXfrm>
        <a:off x="48005" y="78241"/>
        <a:ext cx="5288790" cy="887374"/>
      </dsp:txXfrm>
    </dsp:sp>
    <dsp:sp modelId="{11E63868-14D0-459C-B78B-51AE840A7EE2}">
      <dsp:nvSpPr>
        <dsp:cNvPr id="0" name=""/>
        <dsp:cNvSpPr/>
      </dsp:nvSpPr>
      <dsp:spPr>
        <a:xfrm>
          <a:off x="0" y="1013621"/>
          <a:ext cx="5384800" cy="1103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Holds water </a:t>
          </a:r>
          <a:r>
            <a:rPr lang="en-US" sz="3200" i="1" kern="1200" dirty="0">
              <a:solidFill>
                <a:srgbClr val="F90000"/>
              </a:solidFill>
            </a:rPr>
            <a:t>in</a:t>
          </a:r>
        </a:p>
        <a:p>
          <a:pPr marL="285750" lvl="1" indent="-285750" algn="l" defTabSz="1422400">
            <a:lnSpc>
              <a:spcPct val="90000"/>
            </a:lnSpc>
            <a:spcBef>
              <a:spcPct val="0"/>
            </a:spcBef>
            <a:spcAft>
              <a:spcPct val="20000"/>
            </a:spcAft>
            <a:buChar char="•"/>
          </a:pPr>
          <a:r>
            <a:rPr lang="en-US" sz="3200" kern="1200" dirty="0"/>
            <a:t>Built </a:t>
          </a:r>
          <a:r>
            <a:rPr lang="en-US" sz="3200" i="1" kern="1200" dirty="0">
              <a:solidFill>
                <a:srgbClr val="F90000"/>
              </a:solidFill>
            </a:rPr>
            <a:t>across</a:t>
          </a:r>
          <a:r>
            <a:rPr lang="en-US" sz="3200" kern="1200" dirty="0"/>
            <a:t> bodies of water</a:t>
          </a:r>
        </a:p>
      </dsp:txBody>
      <dsp:txXfrm>
        <a:off x="0" y="1013621"/>
        <a:ext cx="5384800" cy="1103309"/>
      </dsp:txXfrm>
    </dsp:sp>
    <dsp:sp modelId="{C70C4940-2CFC-4BAB-80AE-1DC086032388}">
      <dsp:nvSpPr>
        <dsp:cNvPr id="0" name=""/>
        <dsp:cNvSpPr/>
      </dsp:nvSpPr>
      <dsp:spPr>
        <a:xfrm>
          <a:off x="0" y="2116931"/>
          <a:ext cx="5384800" cy="983384"/>
        </a:xfrm>
        <a:prstGeom prst="roundRec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l" defTabSz="1822450">
            <a:lnSpc>
              <a:spcPct val="90000"/>
            </a:lnSpc>
            <a:spcBef>
              <a:spcPct val="0"/>
            </a:spcBef>
            <a:spcAft>
              <a:spcPct val="35000"/>
            </a:spcAft>
            <a:buNone/>
          </a:pPr>
          <a:r>
            <a:rPr lang="en-US" sz="4100" kern="1200" dirty="0"/>
            <a:t>Levee</a:t>
          </a:r>
        </a:p>
      </dsp:txBody>
      <dsp:txXfrm>
        <a:off x="48005" y="2164936"/>
        <a:ext cx="5288790" cy="887374"/>
      </dsp:txXfrm>
    </dsp:sp>
    <dsp:sp modelId="{F5496951-4653-40D2-ABEC-15081E16CA3B}">
      <dsp:nvSpPr>
        <dsp:cNvPr id="0" name=""/>
        <dsp:cNvSpPr/>
      </dsp:nvSpPr>
      <dsp:spPr>
        <a:xfrm>
          <a:off x="0" y="3100316"/>
          <a:ext cx="5384800" cy="11033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52070" rIns="291592" bIns="52070" numCol="1" spcCol="1270" anchor="t" anchorCtr="0">
          <a:noAutofit/>
        </a:bodyPr>
        <a:lstStyle/>
        <a:p>
          <a:pPr marL="285750" lvl="1" indent="-285750" algn="l" defTabSz="1422400">
            <a:lnSpc>
              <a:spcPct val="90000"/>
            </a:lnSpc>
            <a:spcBef>
              <a:spcPct val="0"/>
            </a:spcBef>
            <a:spcAft>
              <a:spcPct val="20000"/>
            </a:spcAft>
            <a:buChar char="•"/>
          </a:pPr>
          <a:r>
            <a:rPr lang="en-US" sz="3200" kern="1200" dirty="0"/>
            <a:t>Holds water </a:t>
          </a:r>
          <a:r>
            <a:rPr lang="en-US" sz="3200" i="1" kern="1200" dirty="0">
              <a:solidFill>
                <a:srgbClr val="F90000"/>
              </a:solidFill>
            </a:rPr>
            <a:t>out</a:t>
          </a:r>
        </a:p>
        <a:p>
          <a:pPr marL="285750" lvl="1" indent="-285750" algn="l" defTabSz="1422400">
            <a:lnSpc>
              <a:spcPct val="90000"/>
            </a:lnSpc>
            <a:spcBef>
              <a:spcPct val="0"/>
            </a:spcBef>
            <a:spcAft>
              <a:spcPct val="20000"/>
            </a:spcAft>
            <a:buChar char="•"/>
          </a:pPr>
          <a:r>
            <a:rPr lang="en-US" sz="3200" kern="1200" dirty="0"/>
            <a:t>Built </a:t>
          </a:r>
          <a:r>
            <a:rPr lang="en-US" sz="3200" i="1" kern="1200" dirty="0">
              <a:solidFill>
                <a:srgbClr val="F90000"/>
              </a:solidFill>
            </a:rPr>
            <a:t>along</a:t>
          </a:r>
          <a:r>
            <a:rPr lang="en-US" sz="3200" kern="1200" dirty="0"/>
            <a:t> bodies of water</a:t>
          </a:r>
        </a:p>
      </dsp:txBody>
      <dsp:txXfrm>
        <a:off x="0" y="3100316"/>
        <a:ext cx="5384800" cy="11033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63962-F378-415A-82E6-F42A1864AA32}">
      <dsp:nvSpPr>
        <dsp:cNvPr id="0" name=""/>
        <dsp:cNvSpPr/>
      </dsp:nvSpPr>
      <dsp:spPr>
        <a:xfrm>
          <a:off x="0" y="81131"/>
          <a:ext cx="5384800" cy="959400"/>
        </a:xfrm>
        <a:prstGeom prst="roundRect">
          <a:avLst/>
        </a:prstGeom>
        <a:solidFill>
          <a:srgbClr val="F0622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Riverine</a:t>
          </a:r>
        </a:p>
      </dsp:txBody>
      <dsp:txXfrm>
        <a:off x="46834" y="127965"/>
        <a:ext cx="5291132" cy="865732"/>
      </dsp:txXfrm>
    </dsp:sp>
    <dsp:sp modelId="{11E63868-14D0-459C-B78B-51AE840A7EE2}">
      <dsp:nvSpPr>
        <dsp:cNvPr id="0" name=""/>
        <dsp:cNvSpPr/>
      </dsp:nvSpPr>
      <dsp:spPr>
        <a:xfrm>
          <a:off x="0" y="1040531"/>
          <a:ext cx="53848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Loaded for weeks or months</a:t>
          </a:r>
        </a:p>
        <a:p>
          <a:pPr marL="285750" lvl="1" indent="-285750" algn="l" defTabSz="1377950">
            <a:lnSpc>
              <a:spcPct val="90000"/>
            </a:lnSpc>
            <a:spcBef>
              <a:spcPct val="0"/>
            </a:spcBef>
            <a:spcAft>
              <a:spcPct val="20000"/>
            </a:spcAft>
            <a:buChar char="•"/>
          </a:pPr>
          <a:r>
            <a:rPr lang="en-US" sz="3100" kern="1200"/>
            <a:t>Parallel flows</a:t>
          </a:r>
        </a:p>
      </dsp:txBody>
      <dsp:txXfrm>
        <a:off x="0" y="1040531"/>
        <a:ext cx="5384800" cy="1076400"/>
      </dsp:txXfrm>
    </dsp:sp>
    <dsp:sp modelId="{C70C4940-2CFC-4BAB-80AE-1DC086032388}">
      <dsp:nvSpPr>
        <dsp:cNvPr id="0" name=""/>
        <dsp:cNvSpPr/>
      </dsp:nvSpPr>
      <dsp:spPr>
        <a:xfrm>
          <a:off x="0" y="2116931"/>
          <a:ext cx="5384800" cy="959400"/>
        </a:xfrm>
        <a:prstGeom prst="roundRect">
          <a:avLst/>
        </a:prstGeom>
        <a:solidFill>
          <a:srgbClr val="00B0D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Coastal</a:t>
          </a:r>
        </a:p>
      </dsp:txBody>
      <dsp:txXfrm>
        <a:off x="46834" y="2163765"/>
        <a:ext cx="5291132" cy="865732"/>
      </dsp:txXfrm>
    </dsp:sp>
    <dsp:sp modelId="{F5496951-4653-40D2-ABEC-15081E16CA3B}">
      <dsp:nvSpPr>
        <dsp:cNvPr id="0" name=""/>
        <dsp:cNvSpPr/>
      </dsp:nvSpPr>
      <dsp:spPr>
        <a:xfrm>
          <a:off x="0" y="3076331"/>
          <a:ext cx="53848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50800" rIns="284480" bIns="50800" numCol="1" spcCol="1270" anchor="t" anchorCtr="0">
          <a:noAutofit/>
        </a:bodyPr>
        <a:lstStyle/>
        <a:p>
          <a:pPr marL="285750" lvl="1" indent="-285750" algn="l" defTabSz="1377950">
            <a:lnSpc>
              <a:spcPct val="90000"/>
            </a:lnSpc>
            <a:spcBef>
              <a:spcPct val="0"/>
            </a:spcBef>
            <a:spcAft>
              <a:spcPct val="20000"/>
            </a:spcAft>
            <a:buChar char="•"/>
          </a:pPr>
          <a:r>
            <a:rPr lang="en-US" sz="3100" kern="1200"/>
            <a:t>Typically loaded for days</a:t>
          </a:r>
        </a:p>
        <a:p>
          <a:pPr marL="285750" lvl="1" indent="-285750" algn="l" defTabSz="1377950">
            <a:lnSpc>
              <a:spcPct val="90000"/>
            </a:lnSpc>
            <a:spcBef>
              <a:spcPct val="0"/>
            </a:spcBef>
            <a:spcAft>
              <a:spcPct val="20000"/>
            </a:spcAft>
            <a:buChar char="•"/>
          </a:pPr>
          <a:r>
            <a:rPr lang="en-US" sz="3100" kern="1200"/>
            <a:t>Perpendicular flows</a:t>
          </a:r>
        </a:p>
      </dsp:txBody>
      <dsp:txXfrm>
        <a:off x="0" y="3076331"/>
        <a:ext cx="5384800" cy="10764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48995-918C-49CC-9375-45D93C9F0E70}">
      <dsp:nvSpPr>
        <dsp:cNvPr id="0" name=""/>
        <dsp:cNvSpPr/>
      </dsp:nvSpPr>
      <dsp:spPr>
        <a:xfrm>
          <a:off x="0" y="309941"/>
          <a:ext cx="6629400" cy="164430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74904" rIns="5145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Assist Levee Districts with their Inspections</a:t>
          </a:r>
        </a:p>
        <a:p>
          <a:pPr marL="171450" lvl="1" indent="-171450" algn="l" defTabSz="800100">
            <a:lnSpc>
              <a:spcPct val="90000"/>
            </a:lnSpc>
            <a:spcBef>
              <a:spcPct val="0"/>
            </a:spcBef>
            <a:spcAft>
              <a:spcPct val="15000"/>
            </a:spcAft>
            <a:buChar char="•"/>
          </a:pPr>
          <a:r>
            <a:rPr lang="en-US" sz="1800" kern="1200"/>
            <a:t>Provide Semi-Annual Inspection Reports</a:t>
          </a:r>
        </a:p>
        <a:p>
          <a:pPr marL="171450" lvl="1" indent="-171450" algn="l" defTabSz="800100">
            <a:lnSpc>
              <a:spcPct val="90000"/>
            </a:lnSpc>
            <a:spcBef>
              <a:spcPct val="0"/>
            </a:spcBef>
            <a:spcAft>
              <a:spcPct val="15000"/>
            </a:spcAft>
            <a:buChar char="•"/>
          </a:pPr>
          <a:r>
            <a:rPr lang="en-US" sz="1800" kern="1200"/>
            <a:t>Provide Recommendations/Options for Corrective Actions</a:t>
          </a:r>
        </a:p>
        <a:p>
          <a:pPr marL="171450" lvl="1" indent="-171450" algn="l" defTabSz="800100">
            <a:lnSpc>
              <a:spcPct val="90000"/>
            </a:lnSpc>
            <a:spcBef>
              <a:spcPct val="0"/>
            </a:spcBef>
            <a:spcAft>
              <a:spcPct val="15000"/>
            </a:spcAft>
            <a:buChar char="•"/>
          </a:pPr>
          <a:r>
            <a:rPr lang="en-US" sz="1800" kern="1200"/>
            <a:t>Flood inspections / Monitoring</a:t>
          </a:r>
        </a:p>
      </dsp:txBody>
      <dsp:txXfrm>
        <a:off x="0" y="309941"/>
        <a:ext cx="6629400" cy="1644300"/>
      </dsp:txXfrm>
    </dsp:sp>
    <dsp:sp modelId="{9847B8FD-4136-4B18-A59A-B5A396D727FB}">
      <dsp:nvSpPr>
        <dsp:cNvPr id="0" name=""/>
        <dsp:cNvSpPr/>
      </dsp:nvSpPr>
      <dsp:spPr>
        <a:xfrm>
          <a:off x="331470" y="44261"/>
          <a:ext cx="4640580" cy="53136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800100">
            <a:lnSpc>
              <a:spcPct val="90000"/>
            </a:lnSpc>
            <a:spcBef>
              <a:spcPct val="0"/>
            </a:spcBef>
            <a:spcAft>
              <a:spcPct val="35000"/>
            </a:spcAft>
            <a:buNone/>
          </a:pPr>
          <a:r>
            <a:rPr lang="en-US" sz="1800" kern="1200"/>
            <a:t>Inspections</a:t>
          </a:r>
        </a:p>
      </dsp:txBody>
      <dsp:txXfrm>
        <a:off x="357409" y="70200"/>
        <a:ext cx="4588702" cy="479482"/>
      </dsp:txXfrm>
    </dsp:sp>
    <dsp:sp modelId="{FD088DF6-25F9-4BE3-B9F4-08BCE98EF77A}">
      <dsp:nvSpPr>
        <dsp:cNvPr id="0" name=""/>
        <dsp:cNvSpPr/>
      </dsp:nvSpPr>
      <dsp:spPr>
        <a:xfrm>
          <a:off x="0" y="2317121"/>
          <a:ext cx="6629400" cy="104895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74904" rIns="5145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Inventory Levee Assets </a:t>
          </a:r>
        </a:p>
        <a:p>
          <a:pPr marL="171450" lvl="1" indent="-171450" algn="l" defTabSz="800100">
            <a:lnSpc>
              <a:spcPct val="90000"/>
            </a:lnSpc>
            <a:spcBef>
              <a:spcPct val="0"/>
            </a:spcBef>
            <a:spcAft>
              <a:spcPct val="15000"/>
            </a:spcAft>
            <a:buChar char="•"/>
          </a:pPr>
          <a:r>
            <a:rPr lang="en-US" sz="1800" kern="1200"/>
            <a:t>Develop GIS Maps</a:t>
          </a:r>
        </a:p>
      </dsp:txBody>
      <dsp:txXfrm>
        <a:off x="0" y="2317121"/>
        <a:ext cx="6629400" cy="1048950"/>
      </dsp:txXfrm>
    </dsp:sp>
    <dsp:sp modelId="{B26AB91A-7CF1-4D8D-A09F-FA6C9BD540A5}">
      <dsp:nvSpPr>
        <dsp:cNvPr id="0" name=""/>
        <dsp:cNvSpPr/>
      </dsp:nvSpPr>
      <dsp:spPr>
        <a:xfrm>
          <a:off x="331470" y="2051441"/>
          <a:ext cx="4640580" cy="53136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800100">
            <a:lnSpc>
              <a:spcPct val="90000"/>
            </a:lnSpc>
            <a:spcBef>
              <a:spcPct val="0"/>
            </a:spcBef>
            <a:spcAft>
              <a:spcPct val="35000"/>
            </a:spcAft>
            <a:buNone/>
          </a:pPr>
          <a:r>
            <a:rPr lang="en-US" sz="1800" kern="1200"/>
            <a:t>Inventory/Mapping   </a:t>
          </a:r>
        </a:p>
      </dsp:txBody>
      <dsp:txXfrm>
        <a:off x="357409" y="2077380"/>
        <a:ext cx="4588702" cy="479482"/>
      </dsp:txXfrm>
    </dsp:sp>
    <dsp:sp modelId="{A3C1D103-C34C-4DD5-B0CE-12E4D5E3B80B}">
      <dsp:nvSpPr>
        <dsp:cNvPr id="0" name=""/>
        <dsp:cNvSpPr/>
      </dsp:nvSpPr>
      <dsp:spPr>
        <a:xfrm>
          <a:off x="0" y="3728951"/>
          <a:ext cx="6629400" cy="765450"/>
        </a:xfrm>
        <a:prstGeom prst="rect">
          <a:avLst/>
        </a:prstGeom>
        <a:solidFill>
          <a:schemeClr val="lt1">
            <a:alpha val="90000"/>
            <a:hueOff val="0"/>
            <a:satOff val="0"/>
            <a:lumOff val="0"/>
            <a:alphaOff val="0"/>
          </a:schemeClr>
        </a:solidFill>
        <a:ln w="25400" cap="flat" cmpd="sng" algn="ctr">
          <a:solidFill>
            <a:srgbClr val="6D9A34"/>
          </a:solidFill>
          <a:prstDash val="solid"/>
        </a:ln>
        <a:effectLst/>
      </dsp:spPr>
      <dsp:style>
        <a:lnRef idx="2">
          <a:scrgbClr r="0" g="0" b="0"/>
        </a:lnRef>
        <a:fillRef idx="1">
          <a:scrgbClr r="0" g="0" b="0"/>
        </a:fillRef>
        <a:effectRef idx="0">
          <a:scrgbClr r="0" g="0" b="0"/>
        </a:effectRef>
        <a:fontRef idx="minor"/>
      </dsp:style>
      <dsp:txBody>
        <a:bodyPr spcFirstLastPara="0" vert="horz" wrap="square" lIns="514515" tIns="374904" rIns="514515"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Online training for levee inspectors</a:t>
          </a:r>
        </a:p>
      </dsp:txBody>
      <dsp:txXfrm>
        <a:off x="0" y="3728951"/>
        <a:ext cx="6629400" cy="765450"/>
      </dsp:txXfrm>
    </dsp:sp>
    <dsp:sp modelId="{E94CDB57-6C69-42D5-A231-F7D08875AA50}">
      <dsp:nvSpPr>
        <dsp:cNvPr id="0" name=""/>
        <dsp:cNvSpPr/>
      </dsp:nvSpPr>
      <dsp:spPr>
        <a:xfrm>
          <a:off x="331470" y="3463271"/>
          <a:ext cx="4640580" cy="531360"/>
        </a:xfrm>
        <a:prstGeom prst="roundRect">
          <a:avLst/>
        </a:prstGeom>
        <a:solidFill>
          <a:srgbClr val="6D9A3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5403" tIns="0" rIns="175403" bIns="0" numCol="1" spcCol="1270" anchor="ctr" anchorCtr="0">
          <a:noAutofit/>
        </a:bodyPr>
        <a:lstStyle/>
        <a:p>
          <a:pPr marL="0" lvl="0" indent="0" algn="l" defTabSz="800100">
            <a:lnSpc>
              <a:spcPct val="90000"/>
            </a:lnSpc>
            <a:spcBef>
              <a:spcPct val="0"/>
            </a:spcBef>
            <a:spcAft>
              <a:spcPct val="35000"/>
            </a:spcAft>
            <a:buNone/>
          </a:pPr>
          <a:r>
            <a:rPr lang="en-US" sz="1800" kern="1200"/>
            <a:t>Training Compliance</a:t>
          </a:r>
        </a:p>
      </dsp:txBody>
      <dsp:txXfrm>
        <a:off x="357409" y="3489210"/>
        <a:ext cx="4588702" cy="479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0069C-1EB1-4C2A-A91D-192AF480C52B}">
      <dsp:nvSpPr>
        <dsp:cNvPr id="0" name=""/>
        <dsp:cNvSpPr/>
      </dsp:nvSpPr>
      <dsp:spPr>
        <a:xfrm>
          <a:off x="0" y="287050"/>
          <a:ext cx="5384800" cy="932400"/>
        </a:xfrm>
        <a:prstGeom prst="rect">
          <a:avLst/>
        </a:prstGeom>
        <a:solidFill>
          <a:schemeClr val="lt1">
            <a:alpha val="90000"/>
            <a:hueOff val="0"/>
            <a:satOff val="0"/>
            <a:lumOff val="0"/>
            <a:alphaOff val="0"/>
          </a:schemeClr>
        </a:solidFill>
        <a:ln w="25400" cap="flat" cmpd="sng" algn="ctr">
          <a:solidFill>
            <a:srgbClr val="00B0DB"/>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33248" rIns="4179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Coordination for certifications</a:t>
          </a:r>
        </a:p>
        <a:p>
          <a:pPr marL="171450" lvl="1" indent="-171450" algn="l" defTabSz="711200">
            <a:lnSpc>
              <a:spcPct val="90000"/>
            </a:lnSpc>
            <a:spcBef>
              <a:spcPct val="0"/>
            </a:spcBef>
            <a:spcAft>
              <a:spcPct val="15000"/>
            </a:spcAft>
            <a:buChar char="•"/>
          </a:pPr>
          <a:r>
            <a:rPr lang="en-US" sz="1600" kern="1200" dirty="0"/>
            <a:t>Stakeholder meetings with USACE </a:t>
          </a:r>
        </a:p>
      </dsp:txBody>
      <dsp:txXfrm>
        <a:off x="0" y="287050"/>
        <a:ext cx="5384800" cy="932400"/>
      </dsp:txXfrm>
    </dsp:sp>
    <dsp:sp modelId="{A3CABA7B-A83E-4AB7-A48E-2EE0B7DCF426}">
      <dsp:nvSpPr>
        <dsp:cNvPr id="0" name=""/>
        <dsp:cNvSpPr/>
      </dsp:nvSpPr>
      <dsp:spPr>
        <a:xfrm>
          <a:off x="269240" y="50890"/>
          <a:ext cx="3769360" cy="472320"/>
        </a:xfrm>
        <a:prstGeom prst="roundRect">
          <a:avLst/>
        </a:prstGeom>
        <a:solidFill>
          <a:srgbClr val="00B0D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Regulatory</a:t>
          </a:r>
          <a:r>
            <a:rPr lang="en-US" sz="1600" b="0" i="0" kern="1200" dirty="0"/>
            <a:t> Support</a:t>
          </a:r>
          <a:r>
            <a:rPr lang="en-US" sz="1600" b="0" i="0" kern="1200" baseline="0" dirty="0"/>
            <a:t>   </a:t>
          </a:r>
          <a:endParaRPr lang="en-US" sz="1600" kern="1200" dirty="0"/>
        </a:p>
      </dsp:txBody>
      <dsp:txXfrm>
        <a:off x="292297" y="73947"/>
        <a:ext cx="3723246" cy="426206"/>
      </dsp:txXfrm>
    </dsp:sp>
    <dsp:sp modelId="{698DA4FA-972C-453B-8C06-35C41AAA9F3B}">
      <dsp:nvSpPr>
        <dsp:cNvPr id="0" name=""/>
        <dsp:cNvSpPr/>
      </dsp:nvSpPr>
      <dsp:spPr>
        <a:xfrm>
          <a:off x="0" y="1542010"/>
          <a:ext cx="5384800" cy="1386000"/>
        </a:xfrm>
        <a:prstGeom prst="rect">
          <a:avLst/>
        </a:prstGeom>
        <a:solidFill>
          <a:schemeClr val="lt1">
            <a:alpha val="90000"/>
            <a:hueOff val="0"/>
            <a:satOff val="0"/>
            <a:lumOff val="0"/>
            <a:alphaOff val="0"/>
          </a:schemeClr>
        </a:solidFill>
        <a:ln w="25400" cap="flat" cmpd="sng" algn="ctr">
          <a:solidFill>
            <a:srgbClr val="00B0DB"/>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33248" rIns="4179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Review of USACE and FEMA guidance documents to identify upcoming requirements</a:t>
          </a:r>
        </a:p>
        <a:p>
          <a:pPr marL="171450" lvl="1" indent="-171450" algn="l" defTabSz="711200">
            <a:lnSpc>
              <a:spcPct val="90000"/>
            </a:lnSpc>
            <a:spcBef>
              <a:spcPct val="0"/>
            </a:spcBef>
            <a:spcAft>
              <a:spcPct val="15000"/>
            </a:spcAft>
            <a:buChar char="•"/>
          </a:pPr>
          <a:r>
            <a:rPr lang="en-US" sz="1600" kern="1200"/>
            <a:t>Interface with resources to determine if legislative activity should be considered</a:t>
          </a:r>
        </a:p>
      </dsp:txBody>
      <dsp:txXfrm>
        <a:off x="0" y="1542010"/>
        <a:ext cx="5384800" cy="1386000"/>
      </dsp:txXfrm>
    </dsp:sp>
    <dsp:sp modelId="{62835A5A-70BE-467A-86E7-B429A337DCC0}">
      <dsp:nvSpPr>
        <dsp:cNvPr id="0" name=""/>
        <dsp:cNvSpPr/>
      </dsp:nvSpPr>
      <dsp:spPr>
        <a:xfrm>
          <a:off x="269240" y="1305850"/>
          <a:ext cx="3769360" cy="472320"/>
        </a:xfrm>
        <a:prstGeom prst="roundRect">
          <a:avLst/>
        </a:prstGeom>
        <a:solidFill>
          <a:srgbClr val="00B0D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11200">
            <a:lnSpc>
              <a:spcPct val="90000"/>
            </a:lnSpc>
            <a:spcBef>
              <a:spcPct val="0"/>
            </a:spcBef>
            <a:spcAft>
              <a:spcPct val="35000"/>
            </a:spcAft>
            <a:buNone/>
          </a:pPr>
          <a:r>
            <a:rPr lang="en-US" sz="1600" b="0" i="0" kern="1200" baseline="0"/>
            <a:t>Strategic Planning</a:t>
          </a:r>
          <a:endParaRPr lang="en-US" sz="1600" kern="1200"/>
        </a:p>
      </dsp:txBody>
      <dsp:txXfrm>
        <a:off x="292297" y="1328907"/>
        <a:ext cx="3723246" cy="426206"/>
      </dsp:txXfrm>
    </dsp:sp>
    <dsp:sp modelId="{19CC450D-0516-476E-B6D2-797B72939F6E}">
      <dsp:nvSpPr>
        <dsp:cNvPr id="0" name=""/>
        <dsp:cNvSpPr/>
      </dsp:nvSpPr>
      <dsp:spPr>
        <a:xfrm>
          <a:off x="0" y="3250571"/>
          <a:ext cx="5384800" cy="932400"/>
        </a:xfrm>
        <a:prstGeom prst="rect">
          <a:avLst/>
        </a:prstGeom>
        <a:solidFill>
          <a:schemeClr val="lt1">
            <a:alpha val="90000"/>
            <a:hueOff val="0"/>
            <a:satOff val="0"/>
            <a:lumOff val="0"/>
            <a:alphaOff val="0"/>
          </a:schemeClr>
        </a:solidFill>
        <a:ln w="25400" cap="flat" cmpd="sng" algn="ctr">
          <a:solidFill>
            <a:srgbClr val="00B0DB"/>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33248" rIns="417920"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Assist levee districts with funding requests</a:t>
          </a:r>
        </a:p>
        <a:p>
          <a:pPr marL="171450" lvl="1" indent="-171450" algn="l" defTabSz="711200">
            <a:lnSpc>
              <a:spcPct val="90000"/>
            </a:lnSpc>
            <a:spcBef>
              <a:spcPct val="0"/>
            </a:spcBef>
            <a:spcAft>
              <a:spcPct val="15000"/>
            </a:spcAft>
            <a:buChar char="•"/>
          </a:pPr>
          <a:r>
            <a:rPr lang="en-US" sz="1600" kern="1200"/>
            <a:t>Project management</a:t>
          </a:r>
        </a:p>
      </dsp:txBody>
      <dsp:txXfrm>
        <a:off x="0" y="3250571"/>
        <a:ext cx="5384800" cy="932400"/>
      </dsp:txXfrm>
    </dsp:sp>
    <dsp:sp modelId="{F69C287D-5A6D-496D-98F4-2EAF4F8C2A52}">
      <dsp:nvSpPr>
        <dsp:cNvPr id="0" name=""/>
        <dsp:cNvSpPr/>
      </dsp:nvSpPr>
      <dsp:spPr>
        <a:xfrm>
          <a:off x="269240" y="3014411"/>
          <a:ext cx="3769360" cy="472320"/>
        </a:xfrm>
        <a:prstGeom prst="roundRect">
          <a:avLst/>
        </a:prstGeom>
        <a:solidFill>
          <a:srgbClr val="00B0DB"/>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11200">
            <a:lnSpc>
              <a:spcPct val="90000"/>
            </a:lnSpc>
            <a:spcBef>
              <a:spcPct val="0"/>
            </a:spcBef>
            <a:spcAft>
              <a:spcPct val="35000"/>
            </a:spcAft>
            <a:buNone/>
          </a:pPr>
          <a:r>
            <a:rPr lang="en-US" sz="1600" kern="1200"/>
            <a:t>Capital Outlay</a:t>
          </a:r>
        </a:p>
      </dsp:txBody>
      <dsp:txXfrm>
        <a:off x="292297" y="3037468"/>
        <a:ext cx="3723246"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0069C-1EB1-4C2A-A91D-192AF480C52B}">
      <dsp:nvSpPr>
        <dsp:cNvPr id="0" name=""/>
        <dsp:cNvSpPr/>
      </dsp:nvSpPr>
      <dsp:spPr>
        <a:xfrm>
          <a:off x="0" y="349398"/>
          <a:ext cx="5384800" cy="4284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A3CABA7B-A83E-4AB7-A48E-2EE0B7DCF426}">
      <dsp:nvSpPr>
        <dsp:cNvPr id="0" name=""/>
        <dsp:cNvSpPr/>
      </dsp:nvSpPr>
      <dsp:spPr>
        <a:xfrm>
          <a:off x="269240" y="98478"/>
          <a:ext cx="3769360" cy="501840"/>
        </a:xfrm>
        <a:prstGeom prst="roundRect">
          <a:avLst/>
        </a:prstGeom>
        <a:solidFill>
          <a:srgbClr val="F2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Redesigned National Levee Database</a:t>
          </a:r>
          <a:endParaRPr lang="en-US" sz="1700" kern="1200" dirty="0"/>
        </a:p>
      </dsp:txBody>
      <dsp:txXfrm>
        <a:off x="293738" y="122976"/>
        <a:ext cx="3720364" cy="452844"/>
      </dsp:txXfrm>
    </dsp:sp>
    <dsp:sp modelId="{698DA4FA-972C-453B-8C06-35C41AAA9F3B}">
      <dsp:nvSpPr>
        <dsp:cNvPr id="0" name=""/>
        <dsp:cNvSpPr/>
      </dsp:nvSpPr>
      <dsp:spPr>
        <a:xfrm>
          <a:off x="0" y="1120518"/>
          <a:ext cx="5384800" cy="4284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62835A5A-70BE-467A-86E7-B429A337DCC0}">
      <dsp:nvSpPr>
        <dsp:cNvPr id="0" name=""/>
        <dsp:cNvSpPr/>
      </dsp:nvSpPr>
      <dsp:spPr>
        <a:xfrm>
          <a:off x="269240" y="869598"/>
          <a:ext cx="3769360" cy="501840"/>
        </a:xfrm>
        <a:prstGeom prst="roundRect">
          <a:avLst/>
        </a:prstGeom>
        <a:solidFill>
          <a:srgbClr val="F2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New National Levee Safety Guidelines</a:t>
          </a:r>
          <a:endParaRPr lang="en-US" sz="1700" kern="1200" dirty="0"/>
        </a:p>
      </dsp:txBody>
      <dsp:txXfrm>
        <a:off x="293738" y="894096"/>
        <a:ext cx="3720364" cy="452844"/>
      </dsp:txXfrm>
    </dsp:sp>
    <dsp:sp modelId="{19CC450D-0516-476E-B6D2-797B72939F6E}">
      <dsp:nvSpPr>
        <dsp:cNvPr id="0" name=""/>
        <dsp:cNvSpPr/>
      </dsp:nvSpPr>
      <dsp:spPr>
        <a:xfrm>
          <a:off x="0" y="1891638"/>
          <a:ext cx="5384800" cy="1472625"/>
        </a:xfrm>
        <a:prstGeom prst="rect">
          <a:avLst/>
        </a:prstGeom>
        <a:solidFill>
          <a:schemeClr val="lt1">
            <a:alpha val="90000"/>
            <a:hueOff val="0"/>
            <a:satOff val="0"/>
            <a:lumOff val="0"/>
            <a:alphaOff val="0"/>
          </a:scheme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417920" tIns="354076" rIns="417920"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clarifying roles and responsibilities to improve coordination and implementation</a:t>
          </a:r>
        </a:p>
        <a:p>
          <a:pPr marL="171450" lvl="1" indent="-171450" algn="l" defTabSz="755650">
            <a:lnSpc>
              <a:spcPct val="90000"/>
            </a:lnSpc>
            <a:spcBef>
              <a:spcPct val="0"/>
            </a:spcBef>
            <a:spcAft>
              <a:spcPct val="15000"/>
            </a:spcAft>
            <a:buChar char="•"/>
          </a:pPr>
          <a:r>
            <a:rPr lang="en-US" sz="1700" kern="1200" dirty="0"/>
            <a:t>promoting and encouraging formal levee safety programs at the state level</a:t>
          </a:r>
        </a:p>
      </dsp:txBody>
      <dsp:txXfrm>
        <a:off x="0" y="1891638"/>
        <a:ext cx="5384800" cy="1472625"/>
      </dsp:txXfrm>
    </dsp:sp>
    <dsp:sp modelId="{F69C287D-5A6D-496D-98F4-2EAF4F8C2A52}">
      <dsp:nvSpPr>
        <dsp:cNvPr id="0" name=""/>
        <dsp:cNvSpPr/>
      </dsp:nvSpPr>
      <dsp:spPr>
        <a:xfrm>
          <a:off x="269240" y="1640718"/>
          <a:ext cx="3769360" cy="501840"/>
        </a:xfrm>
        <a:prstGeom prst="roundRect">
          <a:avLst/>
        </a:prstGeom>
        <a:solidFill>
          <a:srgbClr val="F2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55650">
            <a:lnSpc>
              <a:spcPct val="90000"/>
            </a:lnSpc>
            <a:spcBef>
              <a:spcPct val="0"/>
            </a:spcBef>
            <a:spcAft>
              <a:spcPct val="35000"/>
            </a:spcAft>
            <a:buNone/>
          </a:pPr>
          <a:r>
            <a:rPr lang="en-US" sz="1700" kern="1200" dirty="0"/>
            <a:t>Integrated Levee Management</a:t>
          </a:r>
        </a:p>
      </dsp:txBody>
      <dsp:txXfrm>
        <a:off x="293738" y="1665216"/>
        <a:ext cx="3720364" cy="452844"/>
      </dsp:txXfrm>
    </dsp:sp>
    <dsp:sp modelId="{CA57D546-6E54-4B8F-A8C1-EBF1465A6F5E}">
      <dsp:nvSpPr>
        <dsp:cNvPr id="0" name=""/>
        <dsp:cNvSpPr/>
      </dsp:nvSpPr>
      <dsp:spPr>
        <a:xfrm>
          <a:off x="0" y="3706983"/>
          <a:ext cx="5384800" cy="428400"/>
        </a:xfrm>
        <a:prstGeom prst="rect">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AA7085A5-BAEC-4F42-A6FB-48B74F3368EC}">
      <dsp:nvSpPr>
        <dsp:cNvPr id="0" name=""/>
        <dsp:cNvSpPr/>
      </dsp:nvSpPr>
      <dsp:spPr>
        <a:xfrm>
          <a:off x="269240" y="3456063"/>
          <a:ext cx="3769360" cy="501840"/>
        </a:xfrm>
        <a:prstGeom prst="roundRect">
          <a:avLst/>
        </a:prstGeom>
        <a:solidFill>
          <a:srgbClr val="F2622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473" tIns="0" rIns="142473" bIns="0" numCol="1" spcCol="1270" anchor="ctr" anchorCtr="0">
          <a:noAutofit/>
        </a:bodyPr>
        <a:lstStyle/>
        <a:p>
          <a:pPr marL="0" lvl="0" indent="0" algn="l" defTabSz="755650">
            <a:lnSpc>
              <a:spcPct val="90000"/>
            </a:lnSpc>
            <a:spcBef>
              <a:spcPct val="0"/>
            </a:spcBef>
            <a:spcAft>
              <a:spcPct val="35000"/>
            </a:spcAft>
            <a:buNone/>
          </a:pPr>
          <a:r>
            <a:rPr lang="en-US" sz="1700" kern="1200" dirty="0"/>
            <a:t>Implementation Support</a:t>
          </a:r>
        </a:p>
      </dsp:txBody>
      <dsp:txXfrm>
        <a:off x="293738" y="3480561"/>
        <a:ext cx="3720364" cy="4528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7800B1-2006-4E09-B970-F9F547A903C4}">
      <dsp:nvSpPr>
        <dsp:cNvPr id="0" name=""/>
        <dsp:cNvSpPr/>
      </dsp:nvSpPr>
      <dsp:spPr>
        <a:xfrm>
          <a:off x="0" y="3965564"/>
          <a:ext cx="5372100" cy="377155"/>
        </a:xfrm>
        <a:prstGeom prst="rect">
          <a:avLst/>
        </a:prstGeom>
        <a:solidFill>
          <a:srgbClr val="00B0DB"/>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bg1"/>
              </a:solidFill>
            </a:rPr>
            <a:t>DOTD Receives Request</a:t>
          </a:r>
        </a:p>
      </dsp:txBody>
      <dsp:txXfrm>
        <a:off x="0" y="3965564"/>
        <a:ext cx="5372100" cy="377155"/>
      </dsp:txXfrm>
    </dsp:sp>
    <dsp:sp modelId="{99FB1708-61F8-4F2B-AEAE-FF5DF78C1436}">
      <dsp:nvSpPr>
        <dsp:cNvPr id="0" name=""/>
        <dsp:cNvSpPr/>
      </dsp:nvSpPr>
      <dsp:spPr>
        <a:xfrm rot="10800000">
          <a:off x="0" y="3459713"/>
          <a:ext cx="5372100" cy="545984"/>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Review and Submit</a:t>
          </a:r>
        </a:p>
      </dsp:txBody>
      <dsp:txXfrm rot="10800000">
        <a:off x="0" y="3459713"/>
        <a:ext cx="5372100" cy="354764"/>
      </dsp:txXfrm>
    </dsp:sp>
    <dsp:sp modelId="{D49B84D8-FE89-440F-99C1-65BC65E1090C}">
      <dsp:nvSpPr>
        <dsp:cNvPr id="0" name=""/>
        <dsp:cNvSpPr/>
      </dsp:nvSpPr>
      <dsp:spPr>
        <a:xfrm rot="10800000">
          <a:off x="0" y="2925199"/>
          <a:ext cx="5372100" cy="545630"/>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Upload Supporting Files</a:t>
          </a:r>
        </a:p>
      </dsp:txBody>
      <dsp:txXfrm rot="10800000">
        <a:off x="0" y="2925199"/>
        <a:ext cx="5372100" cy="354534"/>
      </dsp:txXfrm>
    </dsp:sp>
    <dsp:sp modelId="{3117AD21-DFE1-4DAE-98DA-A3BF43BFDAA8}">
      <dsp:nvSpPr>
        <dsp:cNvPr id="0" name=""/>
        <dsp:cNvSpPr/>
      </dsp:nvSpPr>
      <dsp:spPr>
        <a:xfrm rot="10800000">
          <a:off x="0" y="1796497"/>
          <a:ext cx="5372100" cy="1139817"/>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Select Services Needed (Dropdown)</a:t>
          </a:r>
        </a:p>
      </dsp:txBody>
      <dsp:txXfrm rot="-10800000">
        <a:off x="0" y="1796497"/>
        <a:ext cx="5372100" cy="400076"/>
      </dsp:txXfrm>
    </dsp:sp>
    <dsp:sp modelId="{98BF3384-4E4F-49F6-AD79-8BB4C45CF998}">
      <dsp:nvSpPr>
        <dsp:cNvPr id="0" name=""/>
        <dsp:cNvSpPr/>
      </dsp:nvSpPr>
      <dsp:spPr>
        <a:xfrm>
          <a:off x="655"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Inspection</a:t>
          </a:r>
        </a:p>
      </dsp:txBody>
      <dsp:txXfrm>
        <a:off x="655" y="2196571"/>
        <a:ext cx="1342697" cy="340805"/>
      </dsp:txXfrm>
    </dsp:sp>
    <dsp:sp modelId="{B1F80477-2405-4BBA-872A-3BA658A3DA13}">
      <dsp:nvSpPr>
        <dsp:cNvPr id="0" name=""/>
        <dsp:cNvSpPr/>
      </dsp:nvSpPr>
      <dsp:spPr>
        <a:xfrm>
          <a:off x="1343352"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Survey Services</a:t>
          </a:r>
        </a:p>
      </dsp:txBody>
      <dsp:txXfrm>
        <a:off x="1343352" y="2196571"/>
        <a:ext cx="1342697" cy="340805"/>
      </dsp:txXfrm>
    </dsp:sp>
    <dsp:sp modelId="{94009317-40B9-41AC-8CAE-C6E6BB9D17B4}">
      <dsp:nvSpPr>
        <dsp:cNvPr id="0" name=""/>
        <dsp:cNvSpPr/>
      </dsp:nvSpPr>
      <dsp:spPr>
        <a:xfrm>
          <a:off x="2686050"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Plan Review</a:t>
          </a:r>
        </a:p>
      </dsp:txBody>
      <dsp:txXfrm>
        <a:off x="2686050" y="2196571"/>
        <a:ext cx="1342697" cy="340805"/>
      </dsp:txXfrm>
    </dsp:sp>
    <dsp:sp modelId="{33A0B0B8-74B0-41C9-96DA-1371B2456157}">
      <dsp:nvSpPr>
        <dsp:cNvPr id="0" name=""/>
        <dsp:cNvSpPr/>
      </dsp:nvSpPr>
      <dsp:spPr>
        <a:xfrm>
          <a:off x="4028344" y="2196571"/>
          <a:ext cx="1342697" cy="340805"/>
        </a:xfrm>
        <a:prstGeom prst="rect">
          <a:avLst/>
        </a:prstGeom>
        <a:solidFill>
          <a:srgbClr val="00B0DB">
            <a:alpha val="90000"/>
          </a:srgbClr>
        </a:solidFill>
        <a:ln w="25400" cap="flat" cmpd="sng" algn="ctr">
          <a:solidFill>
            <a:srgbClr val="F26223"/>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What else?</a:t>
          </a:r>
        </a:p>
      </dsp:txBody>
      <dsp:txXfrm>
        <a:off x="4028344" y="2196571"/>
        <a:ext cx="1342697" cy="340805"/>
      </dsp:txXfrm>
    </dsp:sp>
    <dsp:sp modelId="{ABA9866B-9147-480A-B02B-6514B8BFD6E0}">
      <dsp:nvSpPr>
        <dsp:cNvPr id="0" name=""/>
        <dsp:cNvSpPr/>
      </dsp:nvSpPr>
      <dsp:spPr>
        <a:xfrm rot="10800000">
          <a:off x="0" y="633317"/>
          <a:ext cx="5372100" cy="1188989"/>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Select Request Type (Dropdown)</a:t>
          </a:r>
        </a:p>
      </dsp:txBody>
      <dsp:txXfrm rot="-10800000">
        <a:off x="0" y="633317"/>
        <a:ext cx="5372100" cy="417335"/>
      </dsp:txXfrm>
    </dsp:sp>
    <dsp:sp modelId="{EF3063FE-FC78-4CD5-A38A-7E66D79057F0}">
      <dsp:nvSpPr>
        <dsp:cNvPr id="0" name=""/>
        <dsp:cNvSpPr/>
      </dsp:nvSpPr>
      <dsp:spPr>
        <a:xfrm>
          <a:off x="295" y="1067503"/>
          <a:ext cx="2686050" cy="334483"/>
        </a:xfrm>
        <a:prstGeom prst="rect">
          <a:avLst/>
        </a:prstGeom>
        <a:solidFill>
          <a:srgbClr val="00B0DB">
            <a:alpha val="90000"/>
          </a:srgbClr>
        </a:solidFill>
        <a:ln w="25400" cap="flat" cmpd="sng" algn="ctr">
          <a:solidFill>
            <a:srgbClr val="F2622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Emergency</a:t>
          </a:r>
        </a:p>
      </dsp:txBody>
      <dsp:txXfrm>
        <a:off x="295" y="1067503"/>
        <a:ext cx="2686050" cy="334483"/>
      </dsp:txXfrm>
    </dsp:sp>
    <dsp:sp modelId="{56CAEC25-F235-4EA5-A0B8-17B9BD033A51}">
      <dsp:nvSpPr>
        <dsp:cNvPr id="0" name=""/>
        <dsp:cNvSpPr/>
      </dsp:nvSpPr>
      <dsp:spPr>
        <a:xfrm>
          <a:off x="2686050" y="1067503"/>
          <a:ext cx="2686050" cy="334483"/>
        </a:xfrm>
        <a:prstGeom prst="rect">
          <a:avLst/>
        </a:prstGeom>
        <a:solidFill>
          <a:srgbClr val="00B0DB">
            <a:alpha val="90000"/>
          </a:srgbClr>
        </a:solidFill>
        <a:ln w="25400" cap="flat" cmpd="sng" algn="ctr">
          <a:solidFill>
            <a:srgbClr val="F26223">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dirty="0"/>
            <a:t>Routine</a:t>
          </a:r>
        </a:p>
      </dsp:txBody>
      <dsp:txXfrm>
        <a:off x="2686050" y="1067503"/>
        <a:ext cx="2686050" cy="334483"/>
      </dsp:txXfrm>
    </dsp:sp>
    <dsp:sp modelId="{7B048D3F-ECE4-4B05-9CC0-C8122A1776DB}">
      <dsp:nvSpPr>
        <dsp:cNvPr id="0" name=""/>
        <dsp:cNvSpPr/>
      </dsp:nvSpPr>
      <dsp:spPr>
        <a:xfrm rot="10800000">
          <a:off x="0" y="84703"/>
          <a:ext cx="5372100" cy="595702"/>
        </a:xfrm>
        <a:prstGeom prst="upArrowCallou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 </a:t>
          </a:r>
          <a:r>
            <a:rPr lang="en-US" sz="1400" kern="1200" dirty="0"/>
            <a:t>Select Requesting Entity (Dropdown)</a:t>
          </a:r>
          <a:endParaRPr lang="en-US" sz="1200" kern="1200" dirty="0"/>
        </a:p>
      </dsp:txBody>
      <dsp:txXfrm rot="10800000">
        <a:off x="0" y="84703"/>
        <a:ext cx="5372100" cy="3870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72304-D766-4E76-8D08-E7229689A94B}">
      <dsp:nvSpPr>
        <dsp:cNvPr id="0" name=""/>
        <dsp:cNvSpPr/>
      </dsp:nvSpPr>
      <dsp:spPr>
        <a:xfrm>
          <a:off x="0" y="58901"/>
          <a:ext cx="5384800" cy="623610"/>
        </a:xfrm>
        <a:prstGeom prst="roundRec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5 Projects @ 6 Dams</a:t>
          </a:r>
        </a:p>
      </dsp:txBody>
      <dsp:txXfrm>
        <a:off x="30442" y="89343"/>
        <a:ext cx="5323916" cy="562726"/>
      </dsp:txXfrm>
    </dsp:sp>
    <dsp:sp modelId="{CC602E18-4D3E-4079-BE48-FC4AE8C343FD}">
      <dsp:nvSpPr>
        <dsp:cNvPr id="0" name=""/>
        <dsp:cNvSpPr/>
      </dsp:nvSpPr>
      <dsp:spPr>
        <a:xfrm>
          <a:off x="1219172" y="720828"/>
          <a:ext cx="4165627" cy="623610"/>
        </a:xfrm>
        <a:prstGeom prst="roundRect">
          <a:avLst/>
        </a:prstGeom>
        <a:solidFill>
          <a:srgbClr val="6D9A3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$63.7M</a:t>
          </a:r>
        </a:p>
      </dsp:txBody>
      <dsp:txXfrm>
        <a:off x="1249614" y="751270"/>
        <a:ext cx="4104743" cy="562726"/>
      </dsp:txXfrm>
    </dsp:sp>
    <dsp:sp modelId="{9EDB4A06-5E7E-49DF-BB1C-AA6D51380747}">
      <dsp:nvSpPr>
        <dsp:cNvPr id="0" name=""/>
        <dsp:cNvSpPr/>
      </dsp:nvSpPr>
      <dsp:spPr>
        <a:xfrm>
          <a:off x="0" y="1455881"/>
          <a:ext cx="5384800" cy="623610"/>
        </a:xfrm>
        <a:prstGeom prst="roundRect">
          <a:avLst/>
        </a:prstGeom>
        <a:solidFill>
          <a:srgbClr val="01FD0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Group 1 Projects</a:t>
          </a:r>
        </a:p>
      </dsp:txBody>
      <dsp:txXfrm>
        <a:off x="30442" y="1486323"/>
        <a:ext cx="5323916" cy="562726"/>
      </dsp:txXfrm>
    </dsp:sp>
    <dsp:sp modelId="{4CCB57BF-5E50-4DED-9581-7CCE8C2AD8CB}">
      <dsp:nvSpPr>
        <dsp:cNvPr id="0" name=""/>
        <dsp:cNvSpPr/>
      </dsp:nvSpPr>
      <dsp:spPr>
        <a:xfrm>
          <a:off x="1219172" y="2168628"/>
          <a:ext cx="4165627" cy="623610"/>
        </a:xfrm>
        <a:prstGeom prst="roundRect">
          <a:avLst/>
        </a:prstGeom>
        <a:solidFill>
          <a:srgbClr val="01FD0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Michael Baker International</a:t>
          </a:r>
        </a:p>
      </dsp:txBody>
      <dsp:txXfrm>
        <a:off x="1249614" y="2199070"/>
        <a:ext cx="4104743" cy="562726"/>
      </dsp:txXfrm>
    </dsp:sp>
    <dsp:sp modelId="{A0C85059-B5CC-48D0-A335-E485A08FC95C}">
      <dsp:nvSpPr>
        <dsp:cNvPr id="0" name=""/>
        <dsp:cNvSpPr/>
      </dsp:nvSpPr>
      <dsp:spPr>
        <a:xfrm>
          <a:off x="0" y="2852861"/>
          <a:ext cx="5384800" cy="623610"/>
        </a:xfrm>
        <a:prstGeom prst="roundRect">
          <a:avLst/>
        </a:prstGeom>
        <a:solidFill>
          <a:srgbClr val="F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Group 2 Projects</a:t>
          </a:r>
        </a:p>
      </dsp:txBody>
      <dsp:txXfrm>
        <a:off x="30442" y="2883303"/>
        <a:ext cx="5323916" cy="562726"/>
      </dsp:txXfrm>
    </dsp:sp>
    <dsp:sp modelId="{05006D36-1C30-402C-966D-6A7FFDB6E37D}">
      <dsp:nvSpPr>
        <dsp:cNvPr id="0" name=""/>
        <dsp:cNvSpPr/>
      </dsp:nvSpPr>
      <dsp:spPr>
        <a:xfrm>
          <a:off x="1219226" y="3540228"/>
          <a:ext cx="4165573" cy="623610"/>
        </a:xfrm>
        <a:prstGeom prst="roundRect">
          <a:avLst/>
        </a:prstGeom>
        <a:solidFill>
          <a:srgbClr val="F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Freese and Nichols, Inc</a:t>
          </a:r>
        </a:p>
      </dsp:txBody>
      <dsp:txXfrm>
        <a:off x="1249668" y="3570670"/>
        <a:ext cx="4104689" cy="5627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572304-D766-4E76-8D08-E7229689A94B}">
      <dsp:nvSpPr>
        <dsp:cNvPr id="0" name=""/>
        <dsp:cNvSpPr/>
      </dsp:nvSpPr>
      <dsp:spPr>
        <a:xfrm>
          <a:off x="0" y="58901"/>
          <a:ext cx="5384800" cy="623610"/>
        </a:xfrm>
        <a:prstGeom prst="roundRect">
          <a:avLst/>
        </a:prstGeom>
        <a:solidFill>
          <a:srgbClr val="00B0D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Bayou </a:t>
          </a:r>
          <a:r>
            <a:rPr lang="en-US" sz="2600" kern="1200" dirty="0" err="1">
              <a:solidFill>
                <a:schemeClr val="bg1"/>
              </a:solidFill>
            </a:rPr>
            <a:t>deChene</a:t>
          </a:r>
          <a:r>
            <a:rPr lang="en-US" sz="2600" kern="1200" dirty="0">
              <a:solidFill>
                <a:schemeClr val="bg1"/>
              </a:solidFill>
            </a:rPr>
            <a:t> Dam Construction</a:t>
          </a:r>
        </a:p>
      </dsp:txBody>
      <dsp:txXfrm>
        <a:off x="30442" y="89343"/>
        <a:ext cx="5323916" cy="562726"/>
      </dsp:txXfrm>
    </dsp:sp>
    <dsp:sp modelId="{CC602E18-4D3E-4079-BE48-FC4AE8C343FD}">
      <dsp:nvSpPr>
        <dsp:cNvPr id="0" name=""/>
        <dsp:cNvSpPr/>
      </dsp:nvSpPr>
      <dsp:spPr>
        <a:xfrm>
          <a:off x="1219172" y="720828"/>
          <a:ext cx="4165627" cy="623610"/>
        </a:xfrm>
        <a:prstGeom prst="roundRect">
          <a:avLst/>
        </a:prstGeom>
        <a:solidFill>
          <a:srgbClr val="F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$72M</a:t>
          </a:r>
        </a:p>
      </dsp:txBody>
      <dsp:txXfrm>
        <a:off x="1249614" y="751270"/>
        <a:ext cx="4104743" cy="562726"/>
      </dsp:txXfrm>
    </dsp:sp>
    <dsp:sp modelId="{9EDB4A06-5E7E-49DF-BB1C-AA6D51380747}">
      <dsp:nvSpPr>
        <dsp:cNvPr id="0" name=""/>
        <dsp:cNvSpPr/>
      </dsp:nvSpPr>
      <dsp:spPr>
        <a:xfrm>
          <a:off x="0" y="1455881"/>
          <a:ext cx="5384800" cy="623610"/>
        </a:xfrm>
        <a:prstGeom prst="roundRect">
          <a:avLst/>
        </a:prstGeom>
        <a:solidFill>
          <a:srgbClr val="00B0D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Turkey Creek Rehabilitation</a:t>
          </a:r>
        </a:p>
      </dsp:txBody>
      <dsp:txXfrm>
        <a:off x="30442" y="1486323"/>
        <a:ext cx="5323916" cy="562726"/>
      </dsp:txXfrm>
    </dsp:sp>
    <dsp:sp modelId="{4CCB57BF-5E50-4DED-9581-7CCE8C2AD8CB}">
      <dsp:nvSpPr>
        <dsp:cNvPr id="0" name=""/>
        <dsp:cNvSpPr/>
      </dsp:nvSpPr>
      <dsp:spPr>
        <a:xfrm>
          <a:off x="1219172" y="2168628"/>
          <a:ext cx="4165627" cy="623610"/>
        </a:xfrm>
        <a:prstGeom prst="roundRect">
          <a:avLst/>
        </a:prstGeom>
        <a:solidFill>
          <a:srgbClr val="F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$3.8M</a:t>
          </a:r>
        </a:p>
      </dsp:txBody>
      <dsp:txXfrm>
        <a:off x="1249614" y="2199070"/>
        <a:ext cx="4104743" cy="562726"/>
      </dsp:txXfrm>
    </dsp:sp>
    <dsp:sp modelId="{A0C85059-B5CC-48D0-A335-E485A08FC95C}">
      <dsp:nvSpPr>
        <dsp:cNvPr id="0" name=""/>
        <dsp:cNvSpPr/>
      </dsp:nvSpPr>
      <dsp:spPr>
        <a:xfrm>
          <a:off x="0" y="2852861"/>
          <a:ext cx="5384800" cy="623610"/>
        </a:xfrm>
        <a:prstGeom prst="roundRect">
          <a:avLst/>
        </a:prstGeom>
        <a:solidFill>
          <a:srgbClr val="00B0D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Bayou Cocodrie Dam Hardening</a:t>
          </a:r>
        </a:p>
      </dsp:txBody>
      <dsp:txXfrm>
        <a:off x="30442" y="2883303"/>
        <a:ext cx="5323916" cy="562726"/>
      </dsp:txXfrm>
    </dsp:sp>
    <dsp:sp modelId="{05006D36-1C30-402C-966D-6A7FFDB6E37D}">
      <dsp:nvSpPr>
        <dsp:cNvPr id="0" name=""/>
        <dsp:cNvSpPr/>
      </dsp:nvSpPr>
      <dsp:spPr>
        <a:xfrm>
          <a:off x="1219226" y="3540228"/>
          <a:ext cx="4165573" cy="623610"/>
        </a:xfrm>
        <a:prstGeom prst="roundRect">
          <a:avLst/>
        </a:prstGeom>
        <a:solidFill>
          <a:srgbClr val="F9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$4M</a:t>
          </a:r>
        </a:p>
      </dsp:txBody>
      <dsp:txXfrm>
        <a:off x="1249668" y="3570670"/>
        <a:ext cx="4104689" cy="56272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54D66297-A5F1-40E5-9E2C-D45B3BDE8105}" type="datetimeFigureOut">
              <a:rPr lang="en-US" smtClean="0"/>
              <a:t>12/2/2025</a:t>
            </a:fld>
            <a:endParaRPr lang="en-US"/>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E69213B6-09BF-4730-9E76-AE0B18464942}" type="slidenum">
              <a:rPr lang="en-US" smtClean="0"/>
              <a:t>‹#›</a:t>
            </a:fld>
            <a:endParaRPr lang="en-US"/>
          </a:p>
        </p:txBody>
      </p:sp>
    </p:spTree>
    <p:extLst>
      <p:ext uri="{BB962C8B-B14F-4D97-AF65-F5344CB8AC3E}">
        <p14:creationId xmlns:p14="http://schemas.microsoft.com/office/powerpoint/2010/main" val="2839519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12/2/2025</a:t>
            </a:fld>
            <a:endParaRPr lang="en-US"/>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6653" tIns="48327" rIns="96653" bIns="48327" rtlCol="0" anchor="ctr"/>
          <a:lstStyle/>
          <a:p>
            <a:pPr lvl="0"/>
            <a:endParaRPr lang="en-US" noProof="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wrap="square" lIns="96653" tIns="48327" rIns="96653" bIns="4832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634"/>
              </a:spcAft>
              <a:buFont typeface="Wingdings" panose="05000000000000000000" pitchFamily="2" charset="2"/>
              <a:buChar char="§"/>
            </a:pPr>
            <a:r>
              <a:rPr lang="en-US" sz="3400" dirty="0"/>
              <a:t>Hydraulics Section</a:t>
            </a:r>
          </a:p>
          <a:p>
            <a:pPr lvl="2">
              <a:spcAft>
                <a:spcPts val="634"/>
              </a:spcAft>
            </a:pPr>
            <a:r>
              <a:rPr lang="en-US" dirty="0"/>
              <a:t>Louisiana Watershed Initiative</a:t>
            </a:r>
          </a:p>
          <a:p>
            <a:pPr lvl="2">
              <a:spcAft>
                <a:spcPts val="634"/>
              </a:spcAft>
            </a:pPr>
            <a:r>
              <a:rPr lang="en-US" dirty="0"/>
              <a:t>Statewide Flood Control Program</a:t>
            </a:r>
          </a:p>
          <a:p>
            <a:pPr lvl="2">
              <a:spcAft>
                <a:spcPts val="634"/>
              </a:spcAft>
            </a:pPr>
            <a:r>
              <a:rPr lang="en-US" dirty="0"/>
              <a:t>Roadway Flooding Program</a:t>
            </a:r>
          </a:p>
          <a:p>
            <a:pPr lvl="1">
              <a:spcAft>
                <a:spcPts val="634"/>
              </a:spcAft>
              <a:buFont typeface="Wingdings" panose="05000000000000000000" pitchFamily="2" charset="2"/>
              <a:buChar char="§"/>
            </a:pPr>
            <a:r>
              <a:rPr lang="en-US" sz="3400" dirty="0"/>
              <a:t>Floodplain Management Section</a:t>
            </a:r>
          </a:p>
          <a:p>
            <a:pPr lvl="1">
              <a:spcAft>
                <a:spcPts val="634"/>
              </a:spcAft>
              <a:buFont typeface="Wingdings" panose="05000000000000000000" pitchFamily="2" charset="2"/>
              <a:buChar char="§"/>
            </a:pPr>
            <a:r>
              <a:rPr lang="en-US" sz="3400" dirty="0"/>
              <a:t>Levee &amp; Dam Safety Section</a:t>
            </a:r>
          </a:p>
          <a:p>
            <a:endParaRPr lang="en-US" dirty="0"/>
          </a:p>
          <a:p>
            <a:r>
              <a:rPr lang="en-US" dirty="0"/>
              <a:t>NEXT SLIDE – Hydraulics</a:t>
            </a:r>
          </a:p>
        </p:txBody>
      </p:sp>
    </p:spTree>
    <p:extLst>
      <p:ext uri="{BB962C8B-B14F-4D97-AF65-F5344CB8AC3E}">
        <p14:creationId xmlns:p14="http://schemas.microsoft.com/office/powerpoint/2010/main" val="26639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53997-D34C-38B6-F870-2D306B920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C8A31-F4C0-569F-11E5-8390B67D8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30B430-5193-0596-7B62-5F7B3468CE57}"/>
              </a:ext>
            </a:extLst>
          </p:cNvPr>
          <p:cNvSpPr>
            <a:spLocks noGrp="1"/>
          </p:cNvSpPr>
          <p:nvPr>
            <p:ph type="body" idx="1"/>
          </p:nvPr>
        </p:nvSpPr>
        <p:spPr/>
        <p:txBody>
          <a:bodyPr/>
          <a:lstStyle/>
          <a:p>
            <a:r>
              <a:rPr lang="en-US" dirty="0"/>
              <a:t>DSS-WISE is developed by the National Center for Computational </a:t>
            </a:r>
            <a:r>
              <a:rPr lang="en-US" dirty="0" err="1"/>
              <a:t>Hydroscience</a:t>
            </a:r>
            <a:r>
              <a:rPr lang="en-US" dirty="0"/>
              <a:t> and Engineering at the University of Mississippi</a:t>
            </a:r>
          </a:p>
          <a:p>
            <a:r>
              <a:rPr lang="en-US" dirty="0"/>
              <a:t>Next Slide:</a:t>
            </a:r>
            <a:r>
              <a:rPr lang="en-US" baseline="0" dirty="0"/>
              <a:t>  National Levee Safety Program</a:t>
            </a:r>
            <a:endParaRPr lang="en-US" dirty="0"/>
          </a:p>
        </p:txBody>
      </p:sp>
      <p:sp>
        <p:nvSpPr>
          <p:cNvPr id="4" name="Slide Number Placeholder 3">
            <a:extLst>
              <a:ext uri="{FF2B5EF4-FFF2-40B4-BE49-F238E27FC236}">
                <a16:creationId xmlns:a16="http://schemas.microsoft.com/office/drawing/2014/main" id="{64A4BA29-2385-C4AD-B735-721E56729297}"/>
              </a:ext>
            </a:extLst>
          </p:cNvPr>
          <p:cNvSpPr>
            <a:spLocks noGrp="1"/>
          </p:cNvSpPr>
          <p:nvPr>
            <p:ph type="sldNum" sz="quarter" idx="10"/>
          </p:nvPr>
        </p:nvSpPr>
        <p:spPr/>
        <p:txBody>
          <a:bodyPr/>
          <a:lstStyle/>
          <a:p>
            <a:pPr>
              <a:defRPr/>
            </a:pPr>
            <a:fld id="{E058D8C8-02D3-4400-939D-07643807B50F}" type="slidenum">
              <a:rPr lang="en-US" altLang="en-US" smtClean="0"/>
              <a:t>11</a:t>
            </a:fld>
            <a:endParaRPr lang="en-US" altLang="en-US"/>
          </a:p>
        </p:txBody>
      </p:sp>
    </p:spTree>
    <p:extLst>
      <p:ext uri="{BB962C8B-B14F-4D97-AF65-F5344CB8AC3E}">
        <p14:creationId xmlns:p14="http://schemas.microsoft.com/office/powerpoint/2010/main" val="4011318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C04D2-5C81-D6CC-0BDE-E73A5A4B34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84D4B-6704-5601-C805-61594170D2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72B4F9-B785-E6AE-986B-826D10E4546A}"/>
              </a:ext>
            </a:extLst>
          </p:cNvPr>
          <p:cNvSpPr>
            <a:spLocks noGrp="1"/>
          </p:cNvSpPr>
          <p:nvPr>
            <p:ph type="body" idx="1"/>
          </p:nvPr>
        </p:nvSpPr>
        <p:spPr/>
        <p:txBody>
          <a:bodyPr>
            <a:normAutofit/>
          </a:bodyPr>
          <a:lstStyle/>
          <a:p>
            <a:r>
              <a:rPr lang="en-US" dirty="0"/>
              <a:t>As part of an initiative to better track our performance, a system is being developed to accept and track requests for assistance from the Levee Districts.</a:t>
            </a:r>
          </a:p>
          <a:p>
            <a:endParaRPr lang="en-US" dirty="0"/>
          </a:p>
          <a:p>
            <a:r>
              <a:rPr lang="en-US" dirty="0"/>
              <a:t>Next Slide:</a:t>
            </a:r>
            <a:r>
              <a:rPr lang="en-US" baseline="0" dirty="0"/>
              <a:t>  Dam Safety Program</a:t>
            </a:r>
            <a:endParaRPr lang="en-US" dirty="0"/>
          </a:p>
        </p:txBody>
      </p:sp>
      <p:sp>
        <p:nvSpPr>
          <p:cNvPr id="4" name="Slide Number Placeholder 3">
            <a:extLst>
              <a:ext uri="{FF2B5EF4-FFF2-40B4-BE49-F238E27FC236}">
                <a16:creationId xmlns:a16="http://schemas.microsoft.com/office/drawing/2014/main" id="{36069501-395E-6281-857F-189565CFA39D}"/>
              </a:ext>
            </a:extLst>
          </p:cNvPr>
          <p:cNvSpPr>
            <a:spLocks noGrp="1"/>
          </p:cNvSpPr>
          <p:nvPr>
            <p:ph type="sldNum" sz="quarter" idx="10"/>
          </p:nvPr>
        </p:nvSpPr>
        <p:spPr/>
        <p:txBody>
          <a:bodyPr/>
          <a:lstStyle/>
          <a:p>
            <a:pPr>
              <a:defRPr/>
            </a:pPr>
            <a:fld id="{E058D8C8-02D3-4400-939D-07643807B50F}" type="slidenum">
              <a:rPr lang="en-US" altLang="en-US" smtClean="0"/>
              <a:t>12</a:t>
            </a:fld>
            <a:endParaRPr lang="en-US" altLang="en-US"/>
          </a:p>
        </p:txBody>
      </p:sp>
    </p:spTree>
    <p:extLst>
      <p:ext uri="{BB962C8B-B14F-4D97-AF65-F5344CB8AC3E}">
        <p14:creationId xmlns:p14="http://schemas.microsoft.com/office/powerpoint/2010/main" val="10186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State Dam Safet</a:t>
            </a:r>
            <a:r>
              <a:rPr lang="en-US" baseline="0" dirty="0">
                <a:solidFill>
                  <a:srgbClr val="FF0000"/>
                </a:solidFill>
              </a:rPr>
              <a:t>y Program – number of dams has decreased in the last few years by about 30. </a:t>
            </a:r>
          </a:p>
          <a:p>
            <a:endParaRPr lang="en-US" dirty="0"/>
          </a:p>
          <a:p>
            <a:r>
              <a:rPr lang="en-US" dirty="0"/>
              <a:t>NEXT SLIDE – State-maintained</a:t>
            </a:r>
            <a:r>
              <a:rPr lang="en-US" baseline="0" dirty="0"/>
              <a:t> dams</a:t>
            </a:r>
            <a:endParaRPr lang="en-US" dirty="0"/>
          </a:p>
        </p:txBody>
      </p:sp>
    </p:spTree>
    <p:extLst>
      <p:ext uri="{BB962C8B-B14F-4D97-AF65-F5344CB8AC3E}">
        <p14:creationId xmlns:p14="http://schemas.microsoft.com/office/powerpoint/2010/main" val="2701340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21 Dams that DOTD operates and maintains</a:t>
            </a:r>
            <a:r>
              <a:rPr lang="en-US" baseline="0" dirty="0"/>
              <a:t> per statute LA RS 38:26</a:t>
            </a:r>
          </a:p>
          <a:p>
            <a:endParaRPr lang="en-US" baseline="0" dirty="0"/>
          </a:p>
          <a:p>
            <a:r>
              <a:rPr lang="en-US" baseline="0" dirty="0"/>
              <a:t>These dams are inspected annually</a:t>
            </a:r>
          </a:p>
          <a:p>
            <a:endParaRPr lang="en-US" dirty="0"/>
          </a:p>
          <a:p>
            <a:r>
              <a:rPr lang="en-US" dirty="0"/>
              <a:t>NEXT SLIDE – Dams – Mobile Inspection</a:t>
            </a:r>
            <a:r>
              <a:rPr lang="en-US" baseline="0" dirty="0"/>
              <a:t> App</a:t>
            </a:r>
            <a:endParaRPr lang="en-US" dirty="0"/>
          </a:p>
        </p:txBody>
      </p:sp>
    </p:spTree>
    <p:extLst>
      <p:ext uri="{BB962C8B-B14F-4D97-AF65-F5344CB8AC3E}">
        <p14:creationId xmlns:p14="http://schemas.microsoft.com/office/powerpoint/2010/main" val="307636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a:t>
            </a:r>
            <a:r>
              <a:rPr lang="en-US" baseline="0" dirty="0"/>
              <a:t> DOTD staff and consultants to seamlessly perform inspections and consolidate inspection data</a:t>
            </a:r>
          </a:p>
          <a:p>
            <a:endParaRPr lang="en-US" dirty="0"/>
          </a:p>
          <a:p>
            <a:r>
              <a:rPr lang="en-US" dirty="0"/>
              <a:t>NEXT SLIDE – State</a:t>
            </a:r>
            <a:r>
              <a:rPr lang="en-US" baseline="0" dirty="0"/>
              <a:t> Maintained Dams – Capital Outlay Projects</a:t>
            </a:r>
          </a:p>
        </p:txBody>
      </p:sp>
    </p:spTree>
    <p:extLst>
      <p:ext uri="{BB962C8B-B14F-4D97-AF65-F5344CB8AC3E}">
        <p14:creationId xmlns:p14="http://schemas.microsoft.com/office/powerpoint/2010/main" val="20753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26245-0828-9C64-613E-8950DB511F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FF5F4-2DAC-2B3B-C8B5-2FEECE5AA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B6E34-77D0-460D-E7F5-C90CD253C253}"/>
              </a:ext>
            </a:extLst>
          </p:cNvPr>
          <p:cNvSpPr>
            <a:spLocks noGrp="1"/>
          </p:cNvSpPr>
          <p:nvPr>
            <p:ph type="body" idx="1"/>
          </p:nvPr>
        </p:nvSpPr>
        <p:spPr/>
        <p:txBody>
          <a:bodyPr/>
          <a:lstStyle/>
          <a:p>
            <a:pPr defTabSz="966426">
              <a:defRPr/>
            </a:pPr>
            <a:r>
              <a:rPr lang="en-US" dirty="0">
                <a:solidFill>
                  <a:srgbClr val="FF0000"/>
                </a:solidFill>
              </a:rPr>
              <a:t>Total Capital Outlay $2.5 Million</a:t>
            </a:r>
          </a:p>
          <a:p>
            <a:endParaRPr lang="en-US" dirty="0"/>
          </a:p>
          <a:p>
            <a:r>
              <a:rPr lang="en-US" dirty="0"/>
              <a:t>Safety Measures – warning signs, boater barriers, fences</a:t>
            </a:r>
          </a:p>
          <a:p>
            <a:endParaRPr lang="en-US" dirty="0"/>
          </a:p>
          <a:p>
            <a:r>
              <a:rPr lang="en-US" dirty="0" err="1"/>
              <a:t>Bundick</a:t>
            </a:r>
            <a:r>
              <a:rPr lang="en-US" baseline="0" dirty="0"/>
              <a:t> Creek Dam repairs and safety improvements is under contract and is scheduled to be completed this spring</a:t>
            </a:r>
          </a:p>
          <a:p>
            <a:endParaRPr lang="en-US" baseline="0" dirty="0"/>
          </a:p>
          <a:p>
            <a:pPr defTabSz="968752">
              <a:defRPr/>
            </a:pPr>
            <a:r>
              <a:rPr lang="en-US" baseline="0" dirty="0"/>
              <a:t>Three projects </a:t>
            </a:r>
            <a:r>
              <a:rPr lang="de-DE" baseline="0" dirty="0"/>
              <a:t>(Lower Annacoco Dam, Vernon Lake Dam &amp; Lake Bistineau) </a:t>
            </a:r>
            <a:r>
              <a:rPr lang="en-US" baseline="0" dirty="0"/>
              <a:t>are being designed but s</a:t>
            </a:r>
            <a:r>
              <a:rPr lang="en-US" dirty="0"/>
              <a:t>afety</a:t>
            </a:r>
            <a:r>
              <a:rPr lang="en-US" baseline="0" dirty="0"/>
              <a:t> improvements are planned for all of our state maintained dams</a:t>
            </a:r>
          </a:p>
          <a:p>
            <a:endParaRPr lang="en-US" dirty="0"/>
          </a:p>
          <a:p>
            <a:endParaRPr lang="en-US" dirty="0"/>
          </a:p>
          <a:p>
            <a:pPr algn="l"/>
            <a:r>
              <a:rPr lang="en-US" dirty="0"/>
              <a:t>NEXT SLIDE – </a:t>
            </a:r>
            <a:r>
              <a:rPr lang="en-US" dirty="0">
                <a:latin typeface="Franklin Gothic Medium" panose="020B0603020102020204" pitchFamily="34" charset="0"/>
              </a:rPr>
              <a:t>Drone Program</a:t>
            </a:r>
          </a:p>
        </p:txBody>
      </p:sp>
    </p:spTree>
    <p:extLst>
      <p:ext uri="{BB962C8B-B14F-4D97-AF65-F5344CB8AC3E}">
        <p14:creationId xmlns:p14="http://schemas.microsoft.com/office/powerpoint/2010/main" val="3863990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C3C32-7C2C-EF40-45AD-912DF7BBF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7C536-1CC7-D096-B8BC-CB1A72CF0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143E56-BF8B-2FCC-C981-8B9E2BE88E94}"/>
              </a:ext>
            </a:extLst>
          </p:cNvPr>
          <p:cNvSpPr>
            <a:spLocks noGrp="1"/>
          </p:cNvSpPr>
          <p:nvPr>
            <p:ph type="body" idx="1"/>
          </p:nvPr>
        </p:nvSpPr>
        <p:spPr/>
        <p:txBody>
          <a:bodyPr/>
          <a:lstStyle/>
          <a:p>
            <a:pPr defTabSz="966426">
              <a:defRPr/>
            </a:pPr>
            <a:r>
              <a:rPr lang="en-US" dirty="0">
                <a:solidFill>
                  <a:srgbClr val="FF0000"/>
                </a:solidFill>
              </a:rPr>
              <a:t>Total Capital Outlay $2.5 Million</a:t>
            </a:r>
          </a:p>
          <a:p>
            <a:endParaRPr lang="en-US" dirty="0"/>
          </a:p>
          <a:p>
            <a:r>
              <a:rPr lang="en-US" dirty="0"/>
              <a:t>Safety Measures – warning signs, boater barriers, fences</a:t>
            </a:r>
          </a:p>
          <a:p>
            <a:endParaRPr lang="en-US" dirty="0"/>
          </a:p>
          <a:p>
            <a:r>
              <a:rPr lang="en-US" dirty="0" err="1"/>
              <a:t>Bundick</a:t>
            </a:r>
            <a:r>
              <a:rPr lang="en-US" baseline="0" dirty="0"/>
              <a:t> Creek Dam repairs and safety improvements is under contract and is scheduled to be completed this spring</a:t>
            </a:r>
          </a:p>
          <a:p>
            <a:endParaRPr lang="en-US" baseline="0" dirty="0"/>
          </a:p>
          <a:p>
            <a:pPr defTabSz="968752">
              <a:defRPr/>
            </a:pPr>
            <a:r>
              <a:rPr lang="en-US" baseline="0" dirty="0"/>
              <a:t>Three projects </a:t>
            </a:r>
            <a:r>
              <a:rPr lang="de-DE" baseline="0" dirty="0"/>
              <a:t>(Lower Annacoco Dam, Vernon Lake Dam &amp; Lake Bistineau) </a:t>
            </a:r>
            <a:r>
              <a:rPr lang="en-US" baseline="0" dirty="0"/>
              <a:t>are being designed but s</a:t>
            </a:r>
            <a:r>
              <a:rPr lang="en-US" dirty="0"/>
              <a:t>afety</a:t>
            </a:r>
            <a:r>
              <a:rPr lang="en-US" baseline="0" dirty="0"/>
              <a:t> improvements are planned for all of our state maintained dams</a:t>
            </a:r>
          </a:p>
          <a:p>
            <a:endParaRPr lang="en-US" dirty="0"/>
          </a:p>
          <a:p>
            <a:endParaRPr lang="en-US" dirty="0"/>
          </a:p>
          <a:p>
            <a:pPr algn="l"/>
            <a:r>
              <a:rPr lang="en-US" dirty="0"/>
              <a:t>NEXT SLIDE – </a:t>
            </a:r>
            <a:r>
              <a:rPr lang="en-US" dirty="0">
                <a:latin typeface="Franklin Gothic Medium" panose="020B0603020102020204" pitchFamily="34" charset="0"/>
              </a:rPr>
              <a:t>Drone Program</a:t>
            </a:r>
          </a:p>
        </p:txBody>
      </p:sp>
    </p:spTree>
    <p:extLst>
      <p:ext uri="{BB962C8B-B14F-4D97-AF65-F5344CB8AC3E}">
        <p14:creationId xmlns:p14="http://schemas.microsoft.com/office/powerpoint/2010/main" val="4251935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Developing Program</a:t>
            </a:r>
          </a:p>
          <a:p>
            <a:endParaRPr lang="en-US" dirty="0"/>
          </a:p>
          <a:p>
            <a:r>
              <a:rPr lang="en-US" dirty="0"/>
              <a:t>Next Slide:</a:t>
            </a:r>
            <a:r>
              <a:rPr lang="en-US" baseline="0" dirty="0"/>
              <a:t>  Drone Program – Thermal Evaluation</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18</a:t>
            </a:fld>
            <a:endParaRPr lang="en-US" altLang="en-US"/>
          </a:p>
        </p:txBody>
      </p:sp>
    </p:spTree>
    <p:extLst>
      <p:ext uri="{BB962C8B-B14F-4D97-AF65-F5344CB8AC3E}">
        <p14:creationId xmlns:p14="http://schemas.microsoft.com/office/powerpoint/2010/main" val="2966685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Remote</a:t>
            </a:r>
            <a:r>
              <a:rPr lang="en-US" baseline="0" dirty="0"/>
              <a:t> Monitoring, Data Collection and Controls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19</a:t>
            </a:fld>
            <a:endParaRPr lang="en-US" altLang="en-US"/>
          </a:p>
        </p:txBody>
      </p:sp>
    </p:spTree>
    <p:extLst>
      <p:ext uri="{BB962C8B-B14F-4D97-AF65-F5344CB8AC3E}">
        <p14:creationId xmlns:p14="http://schemas.microsoft.com/office/powerpoint/2010/main" val="244071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48 models have been Calibrated</a:t>
            </a:r>
            <a:r>
              <a:rPr lang="en-US" baseline="0" dirty="0"/>
              <a:t> and Validated as of 3</a:t>
            </a:r>
            <a:r>
              <a:rPr lang="en-US" baseline="30000" dirty="0"/>
              <a:t>rd</a:t>
            </a:r>
            <a:r>
              <a:rPr lang="en-US" baseline="0" dirty="0"/>
              <a:t> quarter 2024. Probabilistic design storms and consequence modeling is to be delivered by the end of June.</a:t>
            </a:r>
            <a:endParaRPr lang="en-US" dirty="0"/>
          </a:p>
          <a:p>
            <a:endParaRPr lang="en-US" dirty="0"/>
          </a:p>
          <a:p>
            <a:pPr defTabSz="968752">
              <a:defRPr/>
            </a:pPr>
            <a:r>
              <a:rPr lang="en-US" dirty="0"/>
              <a:t>NEXT SLIDE – </a:t>
            </a:r>
            <a:r>
              <a:rPr lang="en-US" dirty="0" err="1"/>
              <a:t>Statewid</a:t>
            </a:r>
            <a:r>
              <a:rPr lang="en-US" baseline="0" dirty="0"/>
              <a:t> Flood Control Program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20</a:t>
            </a:fld>
            <a:endParaRPr lang="en-US" altLang="en-US"/>
          </a:p>
        </p:txBody>
      </p:sp>
    </p:spTree>
    <p:extLst>
      <p:ext uri="{BB962C8B-B14F-4D97-AF65-F5344CB8AC3E}">
        <p14:creationId xmlns:p14="http://schemas.microsoft.com/office/powerpoint/2010/main" val="872164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second D is Public Works and Water Resources</a:t>
            </a:r>
          </a:p>
          <a:p>
            <a:r>
              <a:rPr lang="en-US" sz="1200" dirty="0"/>
              <a:t>Public Works and Water Resources</a:t>
            </a:r>
          </a:p>
          <a:p>
            <a:endParaRPr lang="en-US" sz="1200" dirty="0"/>
          </a:p>
          <a:p>
            <a:endParaRPr lang="en-US" dirty="0"/>
          </a:p>
          <a:p>
            <a:r>
              <a:rPr lang="en-US" dirty="0"/>
              <a:t>Next</a:t>
            </a:r>
            <a:r>
              <a:rPr lang="en-US" baseline="0" dirty="0"/>
              <a:t> Slide: Levee Safety Program</a:t>
            </a:r>
            <a:endParaRPr lang="en-US" dirty="0"/>
          </a:p>
        </p:txBody>
      </p:sp>
    </p:spTree>
    <p:extLst>
      <p:ext uri="{BB962C8B-B14F-4D97-AF65-F5344CB8AC3E}">
        <p14:creationId xmlns:p14="http://schemas.microsoft.com/office/powerpoint/2010/main" val="91376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F3E4B-46AA-5F3F-2F4F-7E00EB6A1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71F50-EEEE-26F6-2054-71F50EE55D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DDFBB1-B9C2-7B2D-5F8B-A3A461F1CAFD}"/>
              </a:ext>
            </a:extLst>
          </p:cNvPr>
          <p:cNvSpPr>
            <a:spLocks noGrp="1"/>
          </p:cNvSpPr>
          <p:nvPr>
            <p:ph type="body" idx="1"/>
          </p:nvPr>
        </p:nvSpPr>
        <p:spPr/>
        <p:txBody>
          <a:bodyPr/>
          <a:lstStyle/>
          <a:p>
            <a:r>
              <a:rPr lang="en-US" dirty="0"/>
              <a:t>All 48 models have been Calibrated</a:t>
            </a:r>
            <a:r>
              <a:rPr lang="en-US" baseline="0" dirty="0"/>
              <a:t> and Validated as of 3</a:t>
            </a:r>
            <a:r>
              <a:rPr lang="en-US" baseline="30000" dirty="0"/>
              <a:t>rd</a:t>
            </a:r>
            <a:r>
              <a:rPr lang="en-US" baseline="0" dirty="0"/>
              <a:t> quarter 2024. Probabilistic design storms and consequence modeling is to be delivered by the end of June.</a:t>
            </a:r>
            <a:endParaRPr lang="en-US" dirty="0"/>
          </a:p>
          <a:p>
            <a:endParaRPr lang="en-US" dirty="0"/>
          </a:p>
          <a:p>
            <a:pPr defTabSz="968752">
              <a:defRPr/>
            </a:pPr>
            <a:r>
              <a:rPr lang="en-US" dirty="0"/>
              <a:t>NEXT SLIDE – Statewide</a:t>
            </a:r>
            <a:r>
              <a:rPr lang="en-US" baseline="0" dirty="0"/>
              <a:t> Flood Control Program</a:t>
            </a:r>
            <a:endParaRPr lang="en-US" dirty="0"/>
          </a:p>
          <a:p>
            <a:endParaRPr lang="en-US" dirty="0"/>
          </a:p>
        </p:txBody>
      </p:sp>
      <p:sp>
        <p:nvSpPr>
          <p:cNvPr id="4" name="Slide Number Placeholder 3">
            <a:extLst>
              <a:ext uri="{FF2B5EF4-FFF2-40B4-BE49-F238E27FC236}">
                <a16:creationId xmlns:a16="http://schemas.microsoft.com/office/drawing/2014/main" id="{8283AB20-C8F5-364A-81C8-7E2562192E0E}"/>
              </a:ext>
            </a:extLst>
          </p:cNvPr>
          <p:cNvSpPr>
            <a:spLocks noGrp="1"/>
          </p:cNvSpPr>
          <p:nvPr>
            <p:ph type="sldNum" sz="quarter" idx="10"/>
          </p:nvPr>
        </p:nvSpPr>
        <p:spPr/>
        <p:txBody>
          <a:bodyPr/>
          <a:lstStyle/>
          <a:p>
            <a:pPr>
              <a:defRPr/>
            </a:pPr>
            <a:fld id="{E058D8C8-02D3-4400-939D-07643807B50F}" type="slidenum">
              <a:rPr lang="en-US" altLang="en-US" smtClean="0"/>
              <a:t>21</a:t>
            </a:fld>
            <a:endParaRPr lang="en-US" altLang="en-US"/>
          </a:p>
        </p:txBody>
      </p:sp>
    </p:spTree>
    <p:extLst>
      <p:ext uri="{BB962C8B-B14F-4D97-AF65-F5344CB8AC3E}">
        <p14:creationId xmlns:p14="http://schemas.microsoft.com/office/powerpoint/2010/main" val="3113450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551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798E3-DB20-85F5-96F6-19A9B8BEE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277FE6-A1CE-DFA9-1EC3-DC56D6B761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609CF1-4E2A-313B-751F-3AB1778F9742}"/>
              </a:ext>
            </a:extLst>
          </p:cNvPr>
          <p:cNvSpPr>
            <a:spLocks noGrp="1"/>
          </p:cNvSpPr>
          <p:nvPr>
            <p:ph type="body" idx="1"/>
          </p:nvPr>
        </p:nvSpPr>
        <p:spPr/>
        <p:txBody>
          <a:bodyPr/>
          <a:lstStyle/>
          <a:p>
            <a:r>
              <a:rPr lang="en-US" dirty="0"/>
              <a:t>Next Slide: Levee Safety Program Current Services</a:t>
            </a:r>
          </a:p>
        </p:txBody>
      </p:sp>
      <p:sp>
        <p:nvSpPr>
          <p:cNvPr id="4" name="Slide Number Placeholder 3">
            <a:extLst>
              <a:ext uri="{FF2B5EF4-FFF2-40B4-BE49-F238E27FC236}">
                <a16:creationId xmlns:a16="http://schemas.microsoft.com/office/drawing/2014/main" id="{B0CEF9DE-253B-E417-B700-4CA35BB5BBB7}"/>
              </a:ext>
            </a:extLst>
          </p:cNvPr>
          <p:cNvSpPr>
            <a:spLocks noGrp="1"/>
          </p:cNvSpPr>
          <p:nvPr>
            <p:ph type="sldNum" sz="quarter" idx="10"/>
          </p:nvPr>
        </p:nvSpPr>
        <p:spPr/>
        <p:txBody>
          <a:bodyPr/>
          <a:lstStyle/>
          <a:p>
            <a:pPr>
              <a:defRPr/>
            </a:pPr>
            <a:fld id="{E058D8C8-02D3-4400-939D-07643807B50F}" type="slidenum">
              <a:rPr lang="en-US" altLang="en-US" smtClean="0"/>
              <a:t>4</a:t>
            </a:fld>
            <a:endParaRPr lang="en-US" altLang="en-US"/>
          </a:p>
        </p:txBody>
      </p:sp>
    </p:spTree>
    <p:extLst>
      <p:ext uri="{BB962C8B-B14F-4D97-AF65-F5344CB8AC3E}">
        <p14:creationId xmlns:p14="http://schemas.microsoft.com/office/powerpoint/2010/main" val="1082907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314575" y="400050"/>
            <a:ext cx="5818188" cy="3271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xfrm>
            <a:off x="992067" y="4320541"/>
            <a:ext cx="7932029" cy="2489067"/>
          </a:xfrm>
        </p:spPr>
        <p:txBody>
          <a:bodyPr wrap="square" numCol="1" anchor="t" anchorCtr="0" compatLnSpc="1">
            <a:prstTxWarp prst="textNoShape">
              <a:avLst/>
            </a:prstTxWarp>
            <a:normAutofit/>
          </a:bodyPr>
          <a:lstStyle/>
          <a:p>
            <a:pPr defTabSz="966529">
              <a:defRPr/>
            </a:pPr>
            <a:r>
              <a:rPr lang="en-US" sz="1500" dirty="0"/>
              <a:t>Nine Non-Coastal levee districts </a:t>
            </a:r>
          </a:p>
          <a:p>
            <a:pPr defTabSz="966529">
              <a:defRPr/>
            </a:pPr>
            <a:r>
              <a:rPr lang="en-US" sz="1500" dirty="0"/>
              <a:t>Program inspects about 1,000 miles of levees semi-annually</a:t>
            </a:r>
          </a:p>
          <a:p>
            <a:pPr defTabSz="966529">
              <a:defRPr/>
            </a:pPr>
            <a:endParaRPr lang="en-US" sz="1500" dirty="0">
              <a:ea typeface="Times New Roman" pitchFamily="18" charset="0"/>
              <a:cs typeface="Arial" charset="0"/>
            </a:endParaRPr>
          </a:p>
          <a:p>
            <a:pPr defTabSz="966529">
              <a:defRPr/>
            </a:pPr>
            <a:r>
              <a:rPr lang="en-US" sz="1500" dirty="0">
                <a:ea typeface="Times New Roman" pitchFamily="18" charset="0"/>
                <a:cs typeface="Arial" charset="0"/>
              </a:rPr>
              <a:t>1085 miles of Federal Levees</a:t>
            </a:r>
          </a:p>
          <a:p>
            <a:pPr defTabSz="966529">
              <a:defRPr/>
            </a:pPr>
            <a:r>
              <a:rPr lang="en-US" sz="1500" dirty="0">
                <a:ea typeface="Times New Roman" pitchFamily="18" charset="0"/>
                <a:cs typeface="Arial" charset="0"/>
              </a:rPr>
              <a:t>81.7 miles of non-federal levees</a:t>
            </a:r>
          </a:p>
          <a:p>
            <a:pPr>
              <a:spcBef>
                <a:spcPct val="0"/>
              </a:spcBef>
              <a:tabLst>
                <a:tab pos="976484" algn="l"/>
              </a:tabLst>
              <a:defRPr/>
            </a:pPr>
            <a:endParaRPr lang="en-US" sz="1500" dirty="0">
              <a:ea typeface="Times New Roman" pitchFamily="18" charset="0"/>
              <a:cs typeface="Arial" charset="0"/>
            </a:endParaRPr>
          </a:p>
          <a:p>
            <a:pPr defTabSz="966529">
              <a:spcBef>
                <a:spcPct val="0"/>
              </a:spcBef>
              <a:tabLst>
                <a:tab pos="976484" algn="l"/>
              </a:tabLst>
              <a:defRPr/>
            </a:pPr>
            <a:r>
              <a:rPr lang="en-US" sz="1500" dirty="0"/>
              <a:t>Next Slide – Riverine vs. Coastal</a:t>
            </a:r>
          </a:p>
          <a:p>
            <a:pPr>
              <a:spcBef>
                <a:spcPct val="0"/>
              </a:spcBef>
              <a:tabLst>
                <a:tab pos="976484" algn="l"/>
              </a:tabLst>
              <a:defRPr/>
            </a:pPr>
            <a:endParaRPr lang="en-US" sz="1500" dirty="0">
              <a:ea typeface="Times New Roman" pitchFamily="18" charset="0"/>
              <a:cs typeface="Arial" charset="0"/>
            </a:endParaRPr>
          </a:p>
          <a:p>
            <a:pPr>
              <a:spcBef>
                <a:spcPct val="0"/>
              </a:spcBef>
              <a:tabLst>
                <a:tab pos="976484" algn="l"/>
              </a:tabLst>
              <a:defRPr/>
            </a:pPr>
            <a:endParaRPr lang="en-US" sz="1500" dirty="0">
              <a:ea typeface="Times New Roman" pitchFamily="18" charset="0"/>
              <a:cs typeface="Arial" charset="0"/>
            </a:endParaRPr>
          </a:p>
        </p:txBody>
      </p:sp>
    </p:spTree>
    <p:extLst>
      <p:ext uri="{BB962C8B-B14F-4D97-AF65-F5344CB8AC3E}">
        <p14:creationId xmlns:p14="http://schemas.microsoft.com/office/powerpoint/2010/main" val="2147673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Levee Safety Program Current Services</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6</a:t>
            </a:fld>
            <a:endParaRPr lang="en-US" altLang="en-US"/>
          </a:p>
        </p:txBody>
      </p:sp>
    </p:spTree>
    <p:extLst>
      <p:ext uri="{BB962C8B-B14F-4D97-AF65-F5344CB8AC3E}">
        <p14:creationId xmlns:p14="http://schemas.microsoft.com/office/powerpoint/2010/main" val="3941118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Slide:</a:t>
            </a:r>
            <a:r>
              <a:rPr lang="en-US" baseline="0" dirty="0"/>
              <a:t>  Levee Safety Program Additional Services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7</a:t>
            </a:fld>
            <a:endParaRPr lang="en-US" altLang="en-US"/>
          </a:p>
        </p:txBody>
      </p:sp>
    </p:spTree>
    <p:extLst>
      <p:ext uri="{BB962C8B-B14F-4D97-AF65-F5344CB8AC3E}">
        <p14:creationId xmlns:p14="http://schemas.microsoft.com/office/powerpoint/2010/main" val="2993649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136775" y="319088"/>
            <a:ext cx="5810250" cy="3268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88473" y="3995036"/>
            <a:ext cx="7903290" cy="2805269"/>
          </a:xfrm>
        </p:spPr>
        <p:txBody>
          <a:bodyPr wrap="square" numCol="1" anchor="t" anchorCtr="0" compatLnSpc="1">
            <a:prstTxWarp prst="textNoShape">
              <a:avLst/>
            </a:prstTxWarp>
            <a:normAutofit/>
          </a:bodyPr>
          <a:lstStyle/>
          <a:p>
            <a:pPr>
              <a:spcBef>
                <a:spcPct val="0"/>
              </a:spcBef>
              <a:tabLst>
                <a:tab pos="974140" algn="l"/>
              </a:tabLst>
              <a:defRPr/>
            </a:pPr>
            <a:r>
              <a:rPr lang="en-US" sz="1700" dirty="0">
                <a:ea typeface="Times New Roman" pitchFamily="18" charset="0"/>
                <a:cs typeface="Arial" charset="0"/>
              </a:rPr>
              <a:t>Additional Services that can be provided</a:t>
            </a: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endParaRPr lang="en-US" sz="1700" dirty="0">
              <a:ea typeface="Times New Roman" pitchFamily="18" charset="0"/>
              <a:cs typeface="Arial" charset="0"/>
            </a:endParaRPr>
          </a:p>
          <a:p>
            <a:pPr>
              <a:spcBef>
                <a:spcPct val="0"/>
              </a:spcBef>
              <a:tabLst>
                <a:tab pos="974140" algn="l"/>
              </a:tabLst>
              <a:defRPr/>
            </a:pPr>
            <a:r>
              <a:rPr lang="en-US" sz="1700" dirty="0"/>
              <a:t>NEXT SLIDE – 9 Non-coastal area levee districts</a:t>
            </a:r>
          </a:p>
          <a:p>
            <a:pPr>
              <a:spcBef>
                <a:spcPct val="0"/>
              </a:spcBef>
              <a:tabLst>
                <a:tab pos="974140" algn="l"/>
              </a:tabLst>
              <a:defRPr/>
            </a:pPr>
            <a:endParaRPr lang="en-US" sz="1700" dirty="0">
              <a:ea typeface="Times New Roman" pitchFamily="18" charset="0"/>
              <a:cs typeface="Arial" charset="0"/>
            </a:endParaRPr>
          </a:p>
        </p:txBody>
      </p:sp>
    </p:spTree>
    <p:extLst>
      <p:ext uri="{BB962C8B-B14F-4D97-AF65-F5344CB8AC3E}">
        <p14:creationId xmlns:p14="http://schemas.microsoft.com/office/powerpoint/2010/main" val="4148800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An integrated approach to levee safety requires each entity (federal, state, tribes, levee owner/operator, and communities "to understand and fulfill their responsibilities and to do so in coordination with each other". It is envisioned that the lynchpin to success is having states serve in a key integrator role. States have existing legal authorities to implement floodplain management regulations and have long-standing relationships with local governments in areas such as emergency planning and response. Even though federal agencies and tribes can have their own levee safety programs for management of levees within their authorities, their levees still influence watersheds that exist within states.</a:t>
            </a:r>
            <a:br>
              <a:rPr lang="en-US" dirty="0"/>
            </a:br>
            <a:br>
              <a:rPr lang="en-US" dirty="0"/>
            </a:br>
            <a:r>
              <a:rPr lang="en-US" dirty="0"/>
              <a:t>As part of the legislation for the National Levee Safety Program, Congress envisioned that state levee safety programs would adopt and implement consistent national levee safety practices; be able to receive federal assistance in support of levee safety; carry out public education activities to improve awareness of flood risk; and collect and share levee information using the National Levee Database. In addition, there is opportunity for state levee safety programs to:</a:t>
            </a:r>
          </a:p>
          <a:p>
            <a:r>
              <a:rPr lang="en-US" dirty="0"/>
              <a:t>Help build capacity in levee owners/operators to inspect, assess, repair, and rehabilitate levees;</a:t>
            </a:r>
          </a:p>
          <a:p>
            <a:r>
              <a:rPr lang="en-US" dirty="0"/>
              <a:t>Collaborate across programmatic and political jurisdictions to ensure that all levees have adequate oversight; and</a:t>
            </a:r>
          </a:p>
          <a:p>
            <a:r>
              <a:rPr lang="en-US" dirty="0"/>
              <a:t>Apply services in a fair and equitable way across the landscape with special attention to underserved communities, tribes, and individuals particularly vulnerable to flooding.</a:t>
            </a:r>
          </a:p>
          <a:p>
            <a:endParaRPr lang="en-US" dirty="0"/>
          </a:p>
          <a:p>
            <a:r>
              <a:rPr lang="en-US" dirty="0"/>
              <a:t>Next Slide:</a:t>
            </a:r>
            <a:r>
              <a:rPr lang="en-US" baseline="0" dirty="0"/>
              <a:t>  Dam Safety Program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9</a:t>
            </a:fld>
            <a:endParaRPr lang="en-US" altLang="en-US"/>
          </a:p>
        </p:txBody>
      </p:sp>
    </p:spTree>
    <p:extLst>
      <p:ext uri="{BB962C8B-B14F-4D97-AF65-F5344CB8AC3E}">
        <p14:creationId xmlns:p14="http://schemas.microsoft.com/office/powerpoint/2010/main" val="2024942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Slide:</a:t>
            </a:r>
            <a:r>
              <a:rPr lang="en-US" baseline="0" dirty="0"/>
              <a:t>  DSS-Wise Simulations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10</a:t>
            </a:fld>
            <a:endParaRPr lang="en-US" altLang="en-US"/>
          </a:p>
        </p:txBody>
      </p:sp>
    </p:spTree>
    <p:extLst>
      <p:ext uri="{BB962C8B-B14F-4D97-AF65-F5344CB8AC3E}">
        <p14:creationId xmlns:p14="http://schemas.microsoft.com/office/powerpoint/2010/main" val="4863173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7"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3" name="Subtitle 2"/>
          <p:cNvSpPr>
            <a:spLocks noGrp="1"/>
          </p:cNvSpPr>
          <p:nvPr>
            <p:ph type="subTitle" idx="1"/>
          </p:nvPr>
        </p:nvSpPr>
        <p:spPr>
          <a:xfrm>
            <a:off x="863600" y="22098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863600" y="457200"/>
            <a:ext cx="104648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9342073" y="6502167"/>
            <a:ext cx="2641600" cy="369332"/>
          </a:xfrm>
          <a:prstGeom prst="rect">
            <a:avLst/>
          </a:prstGeom>
          <a:noFill/>
        </p:spPr>
        <p:txBody>
          <a:bodyPr wrap="square" rtlCol="0">
            <a:spAutoFit/>
          </a:bodyPr>
          <a:lstStyle/>
          <a:p>
            <a:pPr algn="r"/>
            <a:r>
              <a:rPr lang="en-US" dirty="0">
                <a:solidFill>
                  <a:schemeClr val="bg1">
                    <a:lumMod val="75000"/>
                  </a:schemeClr>
                </a:solidFill>
                <a:latin typeface="Franklin Gothic Heavy" panose="020B0903020102020204" pitchFamily="34" charset="0"/>
              </a:rPr>
              <a:t>www.dotd.la.gov</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7" name="Slide Number Placeholder 6"/>
          <p:cNvSpPr>
            <a:spLocks noGrp="1"/>
          </p:cNvSpPr>
          <p:nvPr userDrawn="1">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9" name="Rectangle 8"/>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10"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11" name="Subtitle 2"/>
          <p:cNvSpPr>
            <a:spLocks noGrp="1"/>
          </p:cNvSpPr>
          <p:nvPr>
            <p:ph type="subTitle" idx="1" hasCustomPrompt="1"/>
          </p:nvPr>
        </p:nvSpPr>
        <p:spPr>
          <a:xfrm>
            <a:off x="711200" y="5334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title</a:t>
            </a:r>
          </a:p>
        </p:txBody>
      </p:sp>
      <p:sp>
        <p:nvSpPr>
          <p:cNvPr id="12" name="Rectangle 11"/>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342073" y="6502167"/>
            <a:ext cx="2641600" cy="369332"/>
          </a:xfrm>
          <a:prstGeom prst="rect">
            <a:avLst/>
          </a:prstGeom>
          <a:noFill/>
        </p:spPr>
        <p:txBody>
          <a:bodyPr wrap="square" rtlCol="0">
            <a:spAutoFit/>
          </a:bodyPr>
          <a:lstStyle/>
          <a:p>
            <a:pPr algn="r"/>
            <a:r>
              <a:rPr lang="en-US" dirty="0">
                <a:solidFill>
                  <a:schemeClr val="bg1">
                    <a:lumMod val="75000"/>
                  </a:schemeClr>
                </a:solidFill>
                <a:latin typeface="Franklin Gothic Heavy" panose="020B0903020102020204" pitchFamily="34" charset="0"/>
              </a:rPr>
              <a:t>www.dotd.la.gov</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1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3" name="Group 12"/>
          <p:cNvGrpSpPr/>
          <p:nvPr userDrawn="1"/>
        </p:nvGrpSpPr>
        <p:grpSpPr>
          <a:xfrm>
            <a:off x="812800" y="5866002"/>
            <a:ext cx="2032000" cy="990600"/>
            <a:chOff x="812800" y="5866002"/>
            <a:chExt cx="2032000" cy="990600"/>
          </a:xfrm>
        </p:grpSpPr>
        <p:sp>
          <p:nvSpPr>
            <p:cNvPr id="14" name="Rectangle 13"/>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13" name="Rectangle 12"/>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9" name="Group 8"/>
          <p:cNvGrpSpPr/>
          <p:nvPr userDrawn="1"/>
        </p:nvGrpSpPr>
        <p:grpSpPr>
          <a:xfrm>
            <a:off x="812800" y="5866002"/>
            <a:ext cx="2032000" cy="990600"/>
            <a:chOff x="812800" y="5866002"/>
            <a:chExt cx="2032000" cy="990600"/>
          </a:xfrm>
        </p:grpSpPr>
        <p:sp>
          <p:nvSpPr>
            <p:cNvPr id="10" name="Rectangle 9"/>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9347200" y="6492876"/>
            <a:ext cx="27432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emf"/></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533400" y="1810307"/>
            <a:ext cx="4359250" cy="2456893"/>
          </a:xfrm>
        </p:spPr>
        <p:txBody>
          <a:bodyPr/>
          <a:lstStyle/>
          <a:p>
            <a:r>
              <a:rPr lang="en-US" dirty="0"/>
              <a:t>Billy Williamson, P.E.</a:t>
            </a:r>
          </a:p>
          <a:p>
            <a:r>
              <a:rPr lang="en-US" sz="2400" dirty="0"/>
              <a:t>Director of Dams, Levees, and Reservoir Development</a:t>
            </a:r>
          </a:p>
          <a:p>
            <a:endParaRPr lang="en-US" dirty="0"/>
          </a:p>
          <a:p>
            <a:r>
              <a:rPr lang="en-US" sz="2400" dirty="0"/>
              <a:t>December 3, 2025</a:t>
            </a:r>
          </a:p>
        </p:txBody>
      </p:sp>
      <p:sp>
        <p:nvSpPr>
          <p:cNvPr id="3" name="Title 2"/>
          <p:cNvSpPr>
            <a:spLocks noGrp="1"/>
          </p:cNvSpPr>
          <p:nvPr>
            <p:ph type="title"/>
          </p:nvPr>
        </p:nvSpPr>
        <p:spPr>
          <a:xfrm>
            <a:off x="863600" y="228600"/>
            <a:ext cx="10464800" cy="828675"/>
          </a:xfrm>
        </p:spPr>
        <p:txBody>
          <a:bodyPr/>
          <a:lstStyle/>
          <a:p>
            <a:r>
              <a:rPr lang="en-US" dirty="0"/>
              <a:t>Association of Levee Boards of Louisiana</a:t>
            </a:r>
          </a:p>
        </p:txBody>
      </p:sp>
      <p:pic>
        <p:nvPicPr>
          <p:cNvPr id="1026" name="Picture 2">
            <a:extLst>
              <a:ext uri="{FF2B5EF4-FFF2-40B4-BE49-F238E27FC236}">
                <a16:creationId xmlns:a16="http://schemas.microsoft.com/office/drawing/2014/main" id="{E24FB736-C47E-E4ED-4447-2E7B4CB743A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125"/>
          <a:stretch>
            <a:fillRect/>
          </a:stretch>
        </p:blipFill>
        <p:spPr bwMode="auto">
          <a:xfrm>
            <a:off x="4892650" y="1143000"/>
            <a:ext cx="6781800" cy="3825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Levee Safety Program</a:t>
            </a:r>
          </a:p>
        </p:txBody>
      </p:sp>
      <p:sp>
        <p:nvSpPr>
          <p:cNvPr id="3" name="Slide Number Placeholder 2"/>
          <p:cNvSpPr>
            <a:spLocks noGrp="1"/>
          </p:cNvSpPr>
          <p:nvPr>
            <p:ph type="sldNum" sz="quarter" idx="10"/>
          </p:nvPr>
        </p:nvSpPr>
        <p:spPr/>
        <p:txBody>
          <a:bodyPr/>
          <a:lstStyle/>
          <a:p>
            <a:fld id="{D5C9B0AA-EE54-4968-95E5-6586D6E0F47B}" type="slidenum">
              <a:rPr lang="en-US" smtClean="0"/>
              <a:pPr/>
              <a:t>10</a:t>
            </a:fld>
            <a:endParaRPr lang="en-US" dirty="0"/>
          </a:p>
        </p:txBody>
      </p:sp>
      <p:sp>
        <p:nvSpPr>
          <p:cNvPr id="6" name="TextBox 5"/>
          <p:cNvSpPr txBox="1"/>
          <p:nvPr/>
        </p:nvSpPr>
        <p:spPr>
          <a:xfrm>
            <a:off x="4114801" y="1159401"/>
            <a:ext cx="73914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Into the Future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600" y="1676532"/>
            <a:ext cx="4980625" cy="3064426"/>
          </a:xfrm>
          <a:prstGeom prst="rect">
            <a:avLst/>
          </a:prstGeom>
        </p:spPr>
      </p:pic>
      <p:sp>
        <p:nvSpPr>
          <p:cNvPr id="10" name="Content Placeholder 2"/>
          <p:cNvSpPr txBox="1">
            <a:spLocks/>
          </p:cNvSpPr>
          <p:nvPr/>
        </p:nvSpPr>
        <p:spPr bwMode="auto">
          <a:xfrm>
            <a:off x="486877" y="1524740"/>
            <a:ext cx="6781801" cy="2213066"/>
          </a:xfrm>
          <a:prstGeom prst="rect">
            <a:avLst/>
          </a:prstGeom>
          <a:noFill/>
          <a:ln>
            <a:noFill/>
          </a:ln>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Evaluation of Electromagnetic Geophysics</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latin typeface="Franklin Gothic Book" panose="020B0503020102020204" pitchFamily="34" charset="0"/>
                <a:cs typeface="Arial" panose="020B0604020202020204" pitchFamily="34" charset="0"/>
              </a:rPr>
              <a:t>Entire State Collected</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latin typeface="Franklin Gothic Book" panose="020B0503020102020204" pitchFamily="34" charset="0"/>
                <a:cs typeface="Arial" panose="020B0604020202020204" pitchFamily="34" charset="0"/>
              </a:rPr>
              <a:t>Data processing ongoing at USGS</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latin typeface="Franklin Gothic Book" panose="020B0503020102020204" pitchFamily="34" charset="0"/>
                <a:cs typeface="Arial" panose="020B0604020202020204" pitchFamily="34" charset="0"/>
              </a:rPr>
              <a:t>Screening Potential Seepage Locations</a:t>
            </a:r>
            <a:r>
              <a:rPr lang="en-US" sz="2000" dirty="0">
                <a:latin typeface="Franklin Gothic Book" panose="020B0503020102020204" pitchFamily="34" charset="0"/>
                <a:cs typeface="Arial" panose="020B0604020202020204" pitchFamily="34" charset="0"/>
              </a:rPr>
              <a:t> </a:t>
            </a:r>
          </a:p>
        </p:txBody>
      </p:sp>
      <p:grpSp>
        <p:nvGrpSpPr>
          <p:cNvPr id="5" name="Group 4">
            <a:extLst>
              <a:ext uri="{FF2B5EF4-FFF2-40B4-BE49-F238E27FC236}">
                <a16:creationId xmlns:a16="http://schemas.microsoft.com/office/drawing/2014/main" id="{85E81A7A-ABF5-01E4-610C-665E0D1B7E80}"/>
              </a:ext>
            </a:extLst>
          </p:cNvPr>
          <p:cNvGrpSpPr/>
          <p:nvPr/>
        </p:nvGrpSpPr>
        <p:grpSpPr>
          <a:xfrm>
            <a:off x="486877" y="3801266"/>
            <a:ext cx="7162800" cy="2006303"/>
            <a:chOff x="843077" y="3801266"/>
            <a:chExt cx="7162800" cy="2006303"/>
          </a:xfrm>
        </p:grpSpPr>
        <p:pic>
          <p:nvPicPr>
            <p:cNvPr id="3076" name="Picture 4" descr="Photo by Eugene Wall, Courtesy of USACE">
              <a:extLst>
                <a:ext uri="{FF2B5EF4-FFF2-40B4-BE49-F238E27FC236}">
                  <a16:creationId xmlns:a16="http://schemas.microsoft.com/office/drawing/2014/main" id="{15BAA4AE-41AB-C271-08AE-AF431A7AE4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1542" b="31112"/>
            <a:stretch>
              <a:fillRect/>
            </a:stretch>
          </p:blipFill>
          <p:spPr bwMode="auto">
            <a:xfrm>
              <a:off x="843077" y="3801266"/>
              <a:ext cx="7162800" cy="20063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64223E-EB7F-F2C0-C223-2508A68F62D6}"/>
                </a:ext>
              </a:extLst>
            </p:cNvPr>
            <p:cNvSpPr txBox="1"/>
            <p:nvPr/>
          </p:nvSpPr>
          <p:spPr>
            <a:xfrm>
              <a:off x="843077" y="5438237"/>
              <a:ext cx="4800600" cy="369332"/>
            </a:xfrm>
            <a:prstGeom prst="rect">
              <a:avLst/>
            </a:prstGeom>
            <a:solidFill>
              <a:schemeClr val="bg1"/>
            </a:solidFill>
          </p:spPr>
          <p:txBody>
            <a:bodyPr wrap="square" rtlCol="0">
              <a:spAutoFit/>
            </a:bodyPr>
            <a:lstStyle/>
            <a:p>
              <a:r>
                <a:rPr lang="en-US" dirty="0"/>
                <a:t>Photo by Eugene Wall (USACE)</a:t>
              </a:r>
            </a:p>
          </p:txBody>
        </p:sp>
      </p:grpSp>
    </p:spTree>
    <p:extLst>
      <p:ext uri="{BB962C8B-B14F-4D97-AF65-F5344CB8AC3E}">
        <p14:creationId xmlns:p14="http://schemas.microsoft.com/office/powerpoint/2010/main" val="381020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41F05-C93A-15A5-5F65-6B5500184A0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3D48668-C98F-39D4-DDC8-BCB0EDBEB225}"/>
              </a:ext>
            </a:extLst>
          </p:cNvPr>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Levee Safety Program</a:t>
            </a:r>
          </a:p>
        </p:txBody>
      </p:sp>
      <p:sp>
        <p:nvSpPr>
          <p:cNvPr id="3" name="Slide Number Placeholder 2">
            <a:extLst>
              <a:ext uri="{FF2B5EF4-FFF2-40B4-BE49-F238E27FC236}">
                <a16:creationId xmlns:a16="http://schemas.microsoft.com/office/drawing/2014/main" id="{CD37075B-27A4-7368-4858-40D654CC2A08}"/>
              </a:ext>
            </a:extLst>
          </p:cNvPr>
          <p:cNvSpPr>
            <a:spLocks noGrp="1"/>
          </p:cNvSpPr>
          <p:nvPr>
            <p:ph type="sldNum" sz="quarter" idx="10"/>
          </p:nvPr>
        </p:nvSpPr>
        <p:spPr/>
        <p:txBody>
          <a:bodyPr/>
          <a:lstStyle/>
          <a:p>
            <a:fld id="{D5C9B0AA-EE54-4968-95E5-6586D6E0F47B}" type="slidenum">
              <a:rPr lang="en-US" smtClean="0"/>
              <a:pPr/>
              <a:t>11</a:t>
            </a:fld>
            <a:endParaRPr lang="en-US" dirty="0"/>
          </a:p>
        </p:txBody>
      </p:sp>
      <p:sp>
        <p:nvSpPr>
          <p:cNvPr id="6" name="TextBox 5">
            <a:extLst>
              <a:ext uri="{FF2B5EF4-FFF2-40B4-BE49-F238E27FC236}">
                <a16:creationId xmlns:a16="http://schemas.microsoft.com/office/drawing/2014/main" id="{8811CCB6-83B3-1443-DF86-9463B81FB9D4}"/>
              </a:ext>
            </a:extLst>
          </p:cNvPr>
          <p:cNvSpPr txBox="1"/>
          <p:nvPr/>
        </p:nvSpPr>
        <p:spPr>
          <a:xfrm>
            <a:off x="4114801" y="1159401"/>
            <a:ext cx="73914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Into the Future</a:t>
            </a:r>
          </a:p>
        </p:txBody>
      </p:sp>
      <p:pic>
        <p:nvPicPr>
          <p:cNvPr id="5" name="Picture 4">
            <a:extLst>
              <a:ext uri="{FF2B5EF4-FFF2-40B4-BE49-F238E27FC236}">
                <a16:creationId xmlns:a16="http://schemas.microsoft.com/office/drawing/2014/main" id="{4D6C7D54-E7AB-55A4-1913-C01BBA18E0EF}"/>
              </a:ext>
            </a:extLst>
          </p:cNvPr>
          <p:cNvPicPr>
            <a:picLocks noChangeAspect="1"/>
          </p:cNvPicPr>
          <p:nvPr/>
        </p:nvPicPr>
        <p:blipFill>
          <a:blip r:embed="rId3"/>
          <a:srcRect l="30562" b="17643"/>
          <a:stretch>
            <a:fillRect/>
          </a:stretch>
        </p:blipFill>
        <p:spPr>
          <a:xfrm>
            <a:off x="1257468" y="617800"/>
            <a:ext cx="2666666" cy="1812399"/>
          </a:xfrm>
          <a:prstGeom prst="rect">
            <a:avLst/>
          </a:prstGeom>
        </p:spPr>
      </p:pic>
      <p:grpSp>
        <p:nvGrpSpPr>
          <p:cNvPr id="14" name="Group 13">
            <a:extLst>
              <a:ext uri="{FF2B5EF4-FFF2-40B4-BE49-F238E27FC236}">
                <a16:creationId xmlns:a16="http://schemas.microsoft.com/office/drawing/2014/main" id="{91B59A5A-6F84-3D9B-561C-27B676DAECF8}"/>
              </a:ext>
            </a:extLst>
          </p:cNvPr>
          <p:cNvGrpSpPr>
            <a:grpSpLocks noChangeAspect="1"/>
          </p:cNvGrpSpPr>
          <p:nvPr/>
        </p:nvGrpSpPr>
        <p:grpSpPr>
          <a:xfrm>
            <a:off x="4781794" y="1828801"/>
            <a:ext cx="6568496" cy="3809999"/>
            <a:chOff x="6781800" y="1828801"/>
            <a:chExt cx="4568490" cy="2649913"/>
          </a:xfrm>
        </p:grpSpPr>
        <p:pic>
          <p:nvPicPr>
            <p:cNvPr id="9" name="Picture 8">
              <a:extLst>
                <a:ext uri="{FF2B5EF4-FFF2-40B4-BE49-F238E27FC236}">
                  <a16:creationId xmlns:a16="http://schemas.microsoft.com/office/drawing/2014/main" id="{7420C5E5-4908-E34B-7D18-1AE2D132A644}"/>
                </a:ext>
              </a:extLst>
            </p:cNvPr>
            <p:cNvPicPr>
              <a:picLocks noChangeAspect="1"/>
            </p:cNvPicPr>
            <p:nvPr/>
          </p:nvPicPr>
          <p:blipFill>
            <a:blip r:embed="rId4"/>
            <a:srcRect t="20259" b="31571"/>
            <a:stretch>
              <a:fillRect/>
            </a:stretch>
          </p:blipFill>
          <p:spPr>
            <a:xfrm>
              <a:off x="6781800" y="1828801"/>
              <a:ext cx="4568490" cy="2200650"/>
            </a:xfrm>
            <a:prstGeom prst="rect">
              <a:avLst/>
            </a:prstGeom>
          </p:spPr>
        </p:pic>
        <p:pic>
          <p:nvPicPr>
            <p:cNvPr id="13" name="Picture 12">
              <a:extLst>
                <a:ext uri="{FF2B5EF4-FFF2-40B4-BE49-F238E27FC236}">
                  <a16:creationId xmlns:a16="http://schemas.microsoft.com/office/drawing/2014/main" id="{D6F87FEE-AE4F-D6D2-B3C3-A81B770E95F0}"/>
                </a:ext>
              </a:extLst>
            </p:cNvPr>
            <p:cNvPicPr>
              <a:picLocks noChangeAspect="1"/>
            </p:cNvPicPr>
            <p:nvPr/>
          </p:nvPicPr>
          <p:blipFill>
            <a:blip r:embed="rId4"/>
            <a:srcRect t="86682" b="5325"/>
            <a:stretch>
              <a:fillRect/>
            </a:stretch>
          </p:blipFill>
          <p:spPr>
            <a:xfrm>
              <a:off x="6781800" y="4113589"/>
              <a:ext cx="4568490" cy="365125"/>
            </a:xfrm>
            <a:prstGeom prst="rect">
              <a:avLst/>
            </a:prstGeom>
          </p:spPr>
        </p:pic>
      </p:grpSp>
      <p:pic>
        <p:nvPicPr>
          <p:cNvPr id="16" name="Picture 15" descr="Qr code">
            <a:extLst>
              <a:ext uri="{FF2B5EF4-FFF2-40B4-BE49-F238E27FC236}">
                <a16:creationId xmlns:a16="http://schemas.microsoft.com/office/drawing/2014/main" id="{32BACD1C-A453-B38F-5D30-DB8F6E898C04}"/>
              </a:ext>
            </a:extLst>
          </p:cNvPr>
          <p:cNvPicPr>
            <a:picLocks noChangeAspect="1"/>
          </p:cNvPicPr>
          <p:nvPr/>
        </p:nvPicPr>
        <p:blipFill>
          <a:blip r:embed="rId5">
            <a:extLst>
              <a:ext uri="{28A0092B-C50C-407E-A947-70E740481C1C}">
                <a14:useLocalDpi xmlns:a14="http://schemas.microsoft.com/office/drawing/2010/main" val="0"/>
              </a:ext>
            </a:extLst>
          </a:blip>
          <a:srcRect l="9388" t="9917" r="9239" b="8711"/>
          <a:stretch>
            <a:fillRect/>
          </a:stretch>
        </p:blipFill>
        <p:spPr>
          <a:xfrm>
            <a:off x="1143001" y="2667001"/>
            <a:ext cx="2895600" cy="2895599"/>
          </a:xfrm>
          <a:prstGeom prst="rect">
            <a:avLst/>
          </a:prstGeom>
        </p:spPr>
      </p:pic>
    </p:spTree>
    <p:extLst>
      <p:ext uri="{BB962C8B-B14F-4D97-AF65-F5344CB8AC3E}">
        <p14:creationId xmlns:p14="http://schemas.microsoft.com/office/powerpoint/2010/main" val="307860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211BD-CA31-E1F8-E678-F96124AF8A2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9021A2B-3B64-5B4B-6BEC-E073DF064401}"/>
              </a:ext>
            </a:extLst>
          </p:cNvPr>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Levee Safety Program</a:t>
            </a:r>
          </a:p>
        </p:txBody>
      </p:sp>
      <p:sp>
        <p:nvSpPr>
          <p:cNvPr id="3" name="Slide Number Placeholder 2">
            <a:extLst>
              <a:ext uri="{FF2B5EF4-FFF2-40B4-BE49-F238E27FC236}">
                <a16:creationId xmlns:a16="http://schemas.microsoft.com/office/drawing/2014/main" id="{EAFDC83A-62F2-123B-F2DA-4B585640427F}"/>
              </a:ext>
            </a:extLst>
          </p:cNvPr>
          <p:cNvSpPr>
            <a:spLocks noGrp="1"/>
          </p:cNvSpPr>
          <p:nvPr>
            <p:ph type="sldNum" sz="quarter" idx="10"/>
          </p:nvPr>
        </p:nvSpPr>
        <p:spPr/>
        <p:txBody>
          <a:bodyPr/>
          <a:lstStyle/>
          <a:p>
            <a:fld id="{D5C9B0AA-EE54-4968-95E5-6586D6E0F47B}" type="slidenum">
              <a:rPr lang="en-US" smtClean="0"/>
              <a:pPr/>
              <a:t>12</a:t>
            </a:fld>
            <a:endParaRPr lang="en-US" dirty="0"/>
          </a:p>
        </p:txBody>
      </p:sp>
      <p:sp>
        <p:nvSpPr>
          <p:cNvPr id="6" name="TextBox 5">
            <a:extLst>
              <a:ext uri="{FF2B5EF4-FFF2-40B4-BE49-F238E27FC236}">
                <a16:creationId xmlns:a16="http://schemas.microsoft.com/office/drawing/2014/main" id="{D746D84D-8A31-DD0C-F32E-EE514B0C9697}"/>
              </a:ext>
            </a:extLst>
          </p:cNvPr>
          <p:cNvSpPr txBox="1"/>
          <p:nvPr/>
        </p:nvSpPr>
        <p:spPr>
          <a:xfrm>
            <a:off x="3962400" y="1152274"/>
            <a:ext cx="75438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Request Form</a:t>
            </a:r>
          </a:p>
        </p:txBody>
      </p:sp>
      <p:graphicFrame>
        <p:nvGraphicFramePr>
          <p:cNvPr id="5" name="Content Placeholder 4">
            <a:extLst>
              <a:ext uri="{FF2B5EF4-FFF2-40B4-BE49-F238E27FC236}">
                <a16:creationId xmlns:a16="http://schemas.microsoft.com/office/drawing/2014/main" id="{04BCB503-2D38-1B54-46EF-43CBC10F4294}"/>
              </a:ext>
            </a:extLst>
          </p:cNvPr>
          <p:cNvGraphicFramePr>
            <a:graphicFrameLocks noGrp="1"/>
          </p:cNvGraphicFramePr>
          <p:nvPr>
            <p:ph idx="1"/>
            <p:extLst>
              <p:ext uri="{D42A27DB-BD31-4B8C-83A1-F6EECF244321}">
                <p14:modId xmlns:p14="http://schemas.microsoft.com/office/powerpoint/2010/main" val="2306788146"/>
              </p:ext>
            </p:extLst>
          </p:nvPr>
        </p:nvGraphicFramePr>
        <p:xfrm>
          <a:off x="3429000" y="1605945"/>
          <a:ext cx="5372100" cy="4342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9902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1" y="1306705"/>
            <a:ext cx="4571628" cy="2523689"/>
          </a:xfrm>
        </p:spPr>
        <p:txBody>
          <a:bodyPr>
            <a:normAutofit/>
          </a:bodyPr>
          <a:lstStyle/>
          <a:p>
            <a:pPr marL="0" indent="0">
              <a:buNone/>
            </a:pPr>
            <a:r>
              <a:rPr lang="en-US" sz="2400" b="1" dirty="0"/>
              <a:t>767 Regulated Dams</a:t>
            </a:r>
          </a:p>
          <a:p>
            <a:pPr marL="0" indent="0">
              <a:buNone/>
            </a:pPr>
            <a:r>
              <a:rPr lang="en-US" sz="1600" dirty="0"/>
              <a:t>(As of February 26, 2025)</a:t>
            </a:r>
          </a:p>
          <a:p>
            <a:pPr marL="0" indent="0" algn="ctr">
              <a:buNone/>
            </a:pPr>
            <a:endParaRPr lang="en-US" sz="1350" dirty="0"/>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43 High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69 Significant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641 Low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14 Under Investigation</a:t>
            </a:r>
            <a:endParaRPr lang="en-US" dirty="0"/>
          </a:p>
          <a:p>
            <a:endParaRPr lang="en-US" dirty="0"/>
          </a:p>
          <a:p>
            <a:pPr marL="0" indent="0">
              <a:buNone/>
            </a:pPr>
            <a:endParaRPr lang="en-US" dirty="0"/>
          </a:p>
          <a:p>
            <a:pPr marL="0" indent="0">
              <a:buNone/>
            </a:pPr>
            <a:endParaRPr lang="en-US" dirty="0"/>
          </a:p>
          <a:p>
            <a:endParaRPr lang="en-US" dirty="0"/>
          </a:p>
          <a:p>
            <a:pPr marL="0" indent="0">
              <a:buNone/>
            </a:pPr>
            <a:endParaRPr lang="en-US" sz="1125" dirty="0">
              <a:latin typeface="+mj-lt"/>
            </a:endParaRPr>
          </a:p>
          <a:p>
            <a:pPr marL="0" indent="0">
              <a:buNone/>
            </a:pPr>
            <a:endParaRPr lang="en-US" sz="1125" dirty="0">
              <a:latin typeface="+mj-lt"/>
            </a:endParaRPr>
          </a:p>
          <a:p>
            <a:pPr marL="0" indent="0">
              <a:buNone/>
            </a:pPr>
            <a:endParaRPr lang="en-US" sz="1125" dirty="0">
              <a:solidFill>
                <a:srgbClr val="0C0F7A"/>
              </a:solidFill>
              <a:latin typeface="+mj-lt"/>
            </a:endParaRPr>
          </a:p>
          <a:p>
            <a:endParaRPr lang="en-US" dirty="0"/>
          </a:p>
          <a:p>
            <a:endParaRPr lang="en-US" dirty="0"/>
          </a:p>
        </p:txBody>
      </p:sp>
      <p:sp>
        <p:nvSpPr>
          <p:cNvPr id="8" name="Title 3"/>
          <p:cNvSpPr txBox="1">
            <a:spLocks/>
          </p:cNvSpPr>
          <p:nvPr/>
        </p:nvSpPr>
        <p:spPr>
          <a:xfrm>
            <a:off x="2743200" y="533400"/>
            <a:ext cx="6858000" cy="9715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 name="Group 1"/>
          <p:cNvGrpSpPr/>
          <p:nvPr/>
        </p:nvGrpSpPr>
        <p:grpSpPr>
          <a:xfrm>
            <a:off x="685800" y="1219200"/>
            <a:ext cx="5791201" cy="4532876"/>
            <a:chOff x="8589895" y="502813"/>
            <a:chExt cx="5211696" cy="3908771"/>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9896" y="502813"/>
              <a:ext cx="5211695" cy="3908771"/>
            </a:xfrm>
            <a:prstGeom prst="rect">
              <a:avLst/>
            </a:prstGeom>
          </p:spPr>
        </p:pic>
        <p:sp>
          <p:nvSpPr>
            <p:cNvPr id="11" name="TextBox 10"/>
            <p:cNvSpPr txBox="1"/>
            <p:nvPr/>
          </p:nvSpPr>
          <p:spPr>
            <a:xfrm>
              <a:off x="8589895" y="3907323"/>
              <a:ext cx="3017297" cy="504261"/>
            </a:xfrm>
            <a:prstGeom prst="rect">
              <a:avLst/>
            </a:prstGeom>
            <a:solidFill>
              <a:srgbClr val="0BB0DD">
                <a:alpha val="75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Spillway at Bayou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D’Arbonne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Union Parish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533400" y="381000"/>
            <a:ext cx="1104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Dam Safety Program</a:t>
            </a:r>
          </a:p>
        </p:txBody>
      </p:sp>
      <p:sp>
        <p:nvSpPr>
          <p:cNvPr id="5" name="Slide Number Placeholder 4"/>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5" name="Table 14"/>
          <p:cNvGraphicFramePr>
            <a:graphicFrameLocks noGrp="1"/>
          </p:cNvGraphicFramePr>
          <p:nvPr/>
        </p:nvGraphicFramePr>
        <p:xfrm>
          <a:off x="6629402" y="3820057"/>
          <a:ext cx="5333998" cy="2164081"/>
        </p:xfrm>
        <a:graphic>
          <a:graphicData uri="http://schemas.openxmlformats.org/drawingml/2006/table">
            <a:tbl>
              <a:tblPr firstRow="1" bandRow="1">
                <a:tableStyleId>{93296810-A885-4BE3-A3E7-6D5BEEA58F35}</a:tableStyleId>
              </a:tblPr>
              <a:tblGrid>
                <a:gridCol w="1235682">
                  <a:extLst>
                    <a:ext uri="{9D8B030D-6E8A-4147-A177-3AD203B41FA5}">
                      <a16:colId xmlns:a16="http://schemas.microsoft.com/office/drawing/2014/main" val="3724630437"/>
                    </a:ext>
                  </a:extLst>
                </a:gridCol>
                <a:gridCol w="1236000">
                  <a:extLst>
                    <a:ext uri="{9D8B030D-6E8A-4147-A177-3AD203B41FA5}">
                      <a16:colId xmlns:a16="http://schemas.microsoft.com/office/drawing/2014/main" val="2787203764"/>
                    </a:ext>
                  </a:extLst>
                </a:gridCol>
                <a:gridCol w="1431158">
                  <a:extLst>
                    <a:ext uri="{9D8B030D-6E8A-4147-A177-3AD203B41FA5}">
                      <a16:colId xmlns:a16="http://schemas.microsoft.com/office/drawing/2014/main" val="1140090467"/>
                    </a:ext>
                  </a:extLst>
                </a:gridCol>
                <a:gridCol w="1431158">
                  <a:extLst>
                    <a:ext uri="{9D8B030D-6E8A-4147-A177-3AD203B41FA5}">
                      <a16:colId xmlns:a16="http://schemas.microsoft.com/office/drawing/2014/main" val="2869327375"/>
                    </a:ext>
                  </a:extLst>
                </a:gridCol>
              </a:tblGrid>
              <a:tr h="543208">
                <a:tc>
                  <a:txBody>
                    <a:bodyPr/>
                    <a:lstStyle/>
                    <a:p>
                      <a:r>
                        <a:rPr lang="en-US" sz="1400" dirty="0">
                          <a:latin typeface="Franklin Gothic Book" panose="020B0503020102020204" pitchFamily="34" charset="0"/>
                        </a:rPr>
                        <a:t>Impact Classification</a:t>
                      </a:r>
                    </a:p>
                  </a:txBody>
                  <a:tcPr/>
                </a:tc>
                <a:tc>
                  <a:txBody>
                    <a:bodyPr/>
                    <a:lstStyle/>
                    <a:p>
                      <a:pPr algn="ctr"/>
                      <a:r>
                        <a:rPr lang="en-US" sz="1400" dirty="0">
                          <a:latin typeface="Franklin Gothic Book" panose="020B0503020102020204" pitchFamily="34" charset="0"/>
                        </a:rPr>
                        <a:t>Potential</a:t>
                      </a:r>
                    </a:p>
                    <a:p>
                      <a:pPr algn="ctr"/>
                      <a:r>
                        <a:rPr lang="en-US" sz="1400" dirty="0">
                          <a:latin typeface="Franklin Gothic Book" panose="020B0503020102020204" pitchFamily="34" charset="0"/>
                        </a:rPr>
                        <a:t>Loss of Life</a:t>
                      </a:r>
                    </a:p>
                  </a:txBody>
                  <a:tcPr/>
                </a:tc>
                <a:tc>
                  <a:txBody>
                    <a:bodyPr/>
                    <a:lstStyle/>
                    <a:p>
                      <a:pPr algn="ctr"/>
                      <a:r>
                        <a:rPr lang="en-US" sz="1400" dirty="0">
                          <a:latin typeface="Franklin Gothic Book" panose="020B0503020102020204" pitchFamily="34" charset="0"/>
                        </a:rPr>
                        <a:t>Potential Economic</a:t>
                      </a:r>
                      <a:r>
                        <a:rPr lang="en-US" sz="1400" baseline="0" dirty="0">
                          <a:latin typeface="Franklin Gothic Book" panose="020B0503020102020204" pitchFamily="34" charset="0"/>
                        </a:rPr>
                        <a:t> Loss</a:t>
                      </a:r>
                      <a:endParaRPr lang="en-US" sz="1400" dirty="0">
                        <a:latin typeface="Franklin Gothic Book" panose="020B0503020102020204" pitchFamily="34" charset="0"/>
                      </a:endParaRPr>
                    </a:p>
                  </a:txBody>
                  <a:tcPr/>
                </a:tc>
                <a:tc>
                  <a:txBody>
                    <a:bodyPr/>
                    <a:lstStyle/>
                    <a:p>
                      <a:pPr algn="ctr"/>
                      <a:r>
                        <a:rPr lang="en-US" sz="1400" dirty="0">
                          <a:latin typeface="Franklin Gothic Book" panose="020B0503020102020204" pitchFamily="34" charset="0"/>
                        </a:rPr>
                        <a:t>Inspection Frequency</a:t>
                      </a:r>
                    </a:p>
                  </a:txBody>
                  <a:tcPr/>
                </a:tc>
                <a:extLst>
                  <a:ext uri="{0D108BD9-81ED-4DB2-BD59-A6C34878D82A}">
                    <a16:rowId xmlns:a16="http://schemas.microsoft.com/office/drawing/2014/main" val="3261633041"/>
                  </a:ext>
                </a:extLst>
              </a:tr>
              <a:tr h="326931">
                <a:tc>
                  <a:txBody>
                    <a:bodyPr/>
                    <a:lstStyle/>
                    <a:p>
                      <a:r>
                        <a:rPr lang="en-US" sz="1400" dirty="0">
                          <a:latin typeface="Franklin Gothic Book" panose="020B0503020102020204" pitchFamily="34" charset="0"/>
                        </a:rPr>
                        <a:t>High</a:t>
                      </a:r>
                    </a:p>
                  </a:txBody>
                  <a:tcPr/>
                </a:tc>
                <a:tc>
                  <a:txBody>
                    <a:bodyPr/>
                    <a:lstStyle/>
                    <a:p>
                      <a:pPr algn="ctr"/>
                      <a:r>
                        <a:rPr lang="en-US" sz="1400" dirty="0">
                          <a:latin typeface="Franklin Gothic Book" panose="020B0503020102020204" pitchFamily="34" charset="0"/>
                        </a:rPr>
                        <a:t>Likely</a:t>
                      </a:r>
                    </a:p>
                  </a:txBody>
                  <a:tcPr/>
                </a:tc>
                <a:tc>
                  <a:txBody>
                    <a:bodyPr/>
                    <a:lstStyle/>
                    <a:p>
                      <a:pPr algn="ctr"/>
                      <a:r>
                        <a:rPr lang="en-US" sz="1400" dirty="0">
                          <a:latin typeface="Franklin Gothic Book" panose="020B0503020102020204" pitchFamily="34" charset="0"/>
                        </a:rPr>
                        <a:t>Excessive</a:t>
                      </a:r>
                    </a:p>
                  </a:txBody>
                  <a:tcPr/>
                </a:tc>
                <a:tc>
                  <a:txBody>
                    <a:bodyPr/>
                    <a:lstStyle/>
                    <a:p>
                      <a:pPr algn="ctr"/>
                      <a:r>
                        <a:rPr lang="en-US" sz="1400" dirty="0">
                          <a:latin typeface="Franklin Gothic Book" panose="020B0503020102020204" pitchFamily="34" charset="0"/>
                        </a:rPr>
                        <a:t>Annually</a:t>
                      </a:r>
                    </a:p>
                  </a:txBody>
                  <a:tcPr/>
                </a:tc>
                <a:extLst>
                  <a:ext uri="{0D108BD9-81ED-4DB2-BD59-A6C34878D82A}">
                    <a16:rowId xmlns:a16="http://schemas.microsoft.com/office/drawing/2014/main" val="2169604727"/>
                  </a:ext>
                </a:extLst>
              </a:tr>
              <a:tr h="326931">
                <a:tc>
                  <a:txBody>
                    <a:bodyPr/>
                    <a:lstStyle/>
                    <a:p>
                      <a:r>
                        <a:rPr lang="en-US" sz="1400" dirty="0">
                          <a:latin typeface="Franklin Gothic Book" panose="020B0503020102020204" pitchFamily="34" charset="0"/>
                        </a:rPr>
                        <a:t>Significant</a:t>
                      </a:r>
                    </a:p>
                  </a:txBody>
                  <a:tcPr/>
                </a:tc>
                <a:tc>
                  <a:txBody>
                    <a:bodyPr/>
                    <a:lstStyle/>
                    <a:p>
                      <a:pPr algn="ctr"/>
                      <a:r>
                        <a:rPr lang="en-US" sz="1400" dirty="0">
                          <a:latin typeface="Franklin Gothic Book" panose="020B0503020102020204" pitchFamily="34" charset="0"/>
                        </a:rPr>
                        <a:t>Possible</a:t>
                      </a:r>
                    </a:p>
                  </a:txBody>
                  <a:tcPr/>
                </a:tc>
                <a:tc>
                  <a:txBody>
                    <a:bodyPr/>
                    <a:lstStyle/>
                    <a:p>
                      <a:pPr algn="ctr"/>
                      <a:r>
                        <a:rPr lang="en-US" sz="1400" dirty="0">
                          <a:latin typeface="Franklin Gothic Book" panose="020B0503020102020204" pitchFamily="34" charset="0"/>
                        </a:rPr>
                        <a:t>Appreciable</a:t>
                      </a:r>
                    </a:p>
                  </a:txBody>
                  <a:tcPr/>
                </a:tc>
                <a:tc>
                  <a:txBody>
                    <a:bodyPr/>
                    <a:lstStyle/>
                    <a:p>
                      <a:pPr algn="ctr"/>
                      <a:r>
                        <a:rPr lang="en-US" sz="1400" dirty="0">
                          <a:latin typeface="Franklin Gothic Book" panose="020B0503020102020204" pitchFamily="34" charset="0"/>
                        </a:rPr>
                        <a:t>3 years</a:t>
                      </a:r>
                    </a:p>
                  </a:txBody>
                  <a:tcPr/>
                </a:tc>
                <a:extLst>
                  <a:ext uri="{0D108BD9-81ED-4DB2-BD59-A6C34878D82A}">
                    <a16:rowId xmlns:a16="http://schemas.microsoft.com/office/drawing/2014/main" val="3040428578"/>
                  </a:ext>
                </a:extLst>
              </a:tr>
              <a:tr h="326931">
                <a:tc>
                  <a:txBody>
                    <a:bodyPr/>
                    <a:lstStyle/>
                    <a:p>
                      <a:r>
                        <a:rPr lang="en-US" sz="1400" dirty="0">
                          <a:latin typeface="Franklin Gothic Book" panose="020B0503020102020204" pitchFamily="34" charset="0"/>
                        </a:rPr>
                        <a:t>Low</a:t>
                      </a:r>
                      <a:endParaRPr lang="en-US" sz="1400" baseline="0" dirty="0">
                        <a:latin typeface="Franklin Gothic Book" panose="020B0503020102020204" pitchFamily="34" charset="0"/>
                      </a:endParaRPr>
                    </a:p>
                  </a:txBody>
                  <a:tcPr/>
                </a:tc>
                <a:tc>
                  <a:txBody>
                    <a:bodyPr/>
                    <a:lstStyle/>
                    <a:p>
                      <a:pPr algn="ctr"/>
                      <a:r>
                        <a:rPr lang="en-US" sz="1400" dirty="0">
                          <a:latin typeface="Franklin Gothic Book" panose="020B0503020102020204" pitchFamily="34" charset="0"/>
                        </a:rPr>
                        <a:t>Not Likely</a:t>
                      </a:r>
                    </a:p>
                  </a:txBody>
                  <a:tcPr/>
                </a:tc>
                <a:tc>
                  <a:txBody>
                    <a:bodyPr/>
                    <a:lstStyle/>
                    <a:p>
                      <a:pPr algn="ctr"/>
                      <a:r>
                        <a:rPr lang="en-US" sz="1400" dirty="0">
                          <a:latin typeface="Franklin Gothic Book" panose="020B0503020102020204" pitchFamily="34" charset="0"/>
                        </a:rPr>
                        <a:t>Minimal</a:t>
                      </a:r>
                    </a:p>
                  </a:txBody>
                  <a:tcPr/>
                </a:tc>
                <a:tc>
                  <a:txBody>
                    <a:bodyPr/>
                    <a:lstStyle/>
                    <a:p>
                      <a:pPr algn="ctr"/>
                      <a:r>
                        <a:rPr lang="en-US" sz="1400" dirty="0">
                          <a:latin typeface="Franklin Gothic Book" panose="020B0503020102020204" pitchFamily="34" charset="0"/>
                        </a:rPr>
                        <a:t>5 years</a:t>
                      </a:r>
                    </a:p>
                  </a:txBody>
                  <a:tcPr/>
                </a:tc>
                <a:extLst>
                  <a:ext uri="{0D108BD9-81ED-4DB2-BD59-A6C34878D82A}">
                    <a16:rowId xmlns:a16="http://schemas.microsoft.com/office/drawing/2014/main" val="3375271272"/>
                  </a:ext>
                </a:extLst>
              </a:tr>
              <a:tr h="32693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It is the responsibility of the owner/applicant to establish impact classification, and all dams will be considered to be of High Impact potential until demonstrated to be otherwise by a documented analysis provided by the applicant. </a:t>
                      </a:r>
                    </a:p>
                  </a:txBody>
                  <a:tcPr/>
                </a:tc>
                <a:tc hMerge="1">
                  <a:txBody>
                    <a:bodyPr/>
                    <a:lstStyle/>
                    <a:p>
                      <a:endParaRPr lang="en-US" sz="1400" dirty="0">
                        <a:latin typeface="Franklin Gothic Book" panose="020B0503020102020204" pitchFamily="34" charset="0"/>
                      </a:endParaRPr>
                    </a:p>
                  </a:txBody>
                  <a:tcPr/>
                </a:tc>
                <a:tc hMerge="1">
                  <a:txBody>
                    <a:bodyPr/>
                    <a:lstStyle/>
                    <a:p>
                      <a:endParaRPr lang="en-US" sz="1400" dirty="0">
                        <a:latin typeface="Franklin Gothic Book" panose="020B05030201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txBody>
                  <a:tcPr/>
                </a:tc>
                <a:extLst>
                  <a:ext uri="{0D108BD9-81ED-4DB2-BD59-A6C34878D82A}">
                    <a16:rowId xmlns:a16="http://schemas.microsoft.com/office/drawing/2014/main" val="2913745701"/>
                  </a:ext>
                </a:extLst>
              </a:tr>
            </a:tbl>
          </a:graphicData>
        </a:graphic>
      </p:graphicFrame>
    </p:spTree>
    <p:extLst>
      <p:ext uri="{BB962C8B-B14F-4D97-AF65-F5344CB8AC3E}">
        <p14:creationId xmlns:p14="http://schemas.microsoft.com/office/powerpoint/2010/main" val="3337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15000" y="1613072"/>
            <a:ext cx="5857675" cy="4550726"/>
          </a:xfrm>
          <a:prstGeom prst="rect">
            <a:avLst/>
          </a:prstGeom>
          <a:ln w="25400">
            <a:solidFill>
              <a:schemeClr val="tx1"/>
            </a:solidFill>
          </a:ln>
        </p:spPr>
      </p:pic>
      <p:sp>
        <p:nvSpPr>
          <p:cNvPr id="4" name="TextBox 3"/>
          <p:cNvSpPr txBox="1"/>
          <p:nvPr/>
        </p:nvSpPr>
        <p:spPr>
          <a:xfrm>
            <a:off x="9140228" y="2211747"/>
            <a:ext cx="2442171" cy="1753071"/>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 DOTD Maintained Dams</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13 High Hazard</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2 Significant Hazard</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6 Low Hazard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DOTD Maintained dams are inspected annually)</a:t>
            </a:r>
          </a:p>
        </p:txBody>
      </p:sp>
      <p:sp>
        <p:nvSpPr>
          <p:cNvPr id="3" name="Flowchart: Connector 2"/>
          <p:cNvSpPr/>
          <p:nvPr/>
        </p:nvSpPr>
        <p:spPr>
          <a:xfrm>
            <a:off x="9510254" y="2612254"/>
            <a:ext cx="153078" cy="149665"/>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9510254" y="3333556"/>
            <a:ext cx="153078" cy="149665"/>
          </a:xfrm>
          <a:prstGeom prst="flowChartConnector">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9510254" y="2972905"/>
            <a:ext cx="153078" cy="149665"/>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1741386"/>
            <a:ext cx="4957714" cy="3718286"/>
          </a:xfrm>
          <a:prstGeom prst="rect">
            <a:avLst/>
          </a:prstGeom>
        </p:spPr>
      </p:pic>
      <p:sp>
        <p:nvSpPr>
          <p:cNvPr id="15" name="Title 1"/>
          <p:cNvSpPr txBox="1">
            <a:spLocks/>
          </p:cNvSpPr>
          <p:nvPr/>
        </p:nvSpPr>
        <p:spPr bwMode="auto">
          <a:xfrm>
            <a:off x="533400" y="457200"/>
            <a:ext cx="10972800" cy="12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Dam Safety Program</a:t>
            </a:r>
          </a:p>
          <a:p>
            <a:pPr algn="r"/>
            <a:r>
              <a:rPr lang="en-US" sz="2400" dirty="0">
                <a:solidFill>
                  <a:prstClr val="black"/>
                </a:solidFill>
              </a:rPr>
              <a:t>R.S. 38:26:  State-Maintained Dams</a:t>
            </a:r>
          </a:p>
        </p:txBody>
      </p:sp>
      <p:sp>
        <p:nvSpPr>
          <p:cNvPr id="17" name="TextBox 16"/>
          <p:cNvSpPr txBox="1"/>
          <p:nvPr/>
        </p:nvSpPr>
        <p:spPr>
          <a:xfrm>
            <a:off x="533400" y="1741386"/>
            <a:ext cx="3149600" cy="584775"/>
          </a:xfrm>
          <a:prstGeom prst="rect">
            <a:avLst/>
          </a:prstGeom>
          <a:solidFill>
            <a:srgbClr val="0BB0DD">
              <a:alpha val="75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Spillway at Chicot Lake Dam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Evangeline Parish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7"/>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6431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609600" y="35809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a:t>Mobile Dam Inspection App</a:t>
            </a:r>
          </a:p>
        </p:txBody>
      </p:sp>
      <p:sp>
        <p:nvSpPr>
          <p:cNvPr id="8" name="Slide Number Placeholder 7"/>
          <p:cNvSpPr>
            <a:spLocks noGrp="1"/>
          </p:cNvSpPr>
          <p:nvPr>
            <p:ph type="sldNum" sz="quarter" idx="10"/>
          </p:nvPr>
        </p:nvSpPr>
        <p:spPr/>
        <p:txBody>
          <a:bodyPr/>
          <a:lstStyle/>
          <a:p>
            <a:fld id="{D5C9B0AA-EE54-4968-95E5-6586D6E0F47B}" type="slidenum">
              <a:rPr lang="en-US" smtClean="0"/>
              <a:pPr/>
              <a:t>15</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91936"/>
            <a:ext cx="5811644" cy="403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08373"/>
            <a:ext cx="4483544" cy="5334000"/>
          </a:xfrm>
          <a:prstGeom prst="rect">
            <a:avLst/>
          </a:prstGeom>
        </p:spPr>
      </p:pic>
    </p:spTree>
    <p:extLst>
      <p:ext uri="{BB962C8B-B14F-4D97-AF65-F5344CB8AC3E}">
        <p14:creationId xmlns:p14="http://schemas.microsoft.com/office/powerpoint/2010/main" val="3491280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C3C2C-2FBF-9640-6FD3-E54DEF5B8FF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E3B251-8C17-6BD0-0401-CE122B9A0318}"/>
              </a:ext>
            </a:extLst>
          </p:cNvPr>
          <p:cNvSpPr/>
          <p:nvPr/>
        </p:nvSpPr>
        <p:spPr>
          <a:xfrm>
            <a:off x="3429001" y="473309"/>
            <a:ext cx="81534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r"/>
            <a:r>
              <a:rPr lang="en-US" sz="2400" dirty="0">
                <a:latin typeface="Franklin Gothic Medium" panose="020B0603020102020204" pitchFamily="34" charset="0"/>
              </a:rPr>
              <a:t>State Maintained Dams – LWI Projects (5)</a:t>
            </a:r>
          </a:p>
        </p:txBody>
      </p:sp>
      <p:sp>
        <p:nvSpPr>
          <p:cNvPr id="13" name="Slide Number Placeholder 2">
            <a:extLst>
              <a:ext uri="{FF2B5EF4-FFF2-40B4-BE49-F238E27FC236}">
                <a16:creationId xmlns:a16="http://schemas.microsoft.com/office/drawing/2014/main" id="{14D1E337-C187-D586-10DF-EDAFC87A7EF7}"/>
              </a:ext>
            </a:extLst>
          </p:cNvPr>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6" name="TextBox 14">
            <a:extLst>
              <a:ext uri="{FF2B5EF4-FFF2-40B4-BE49-F238E27FC236}">
                <a16:creationId xmlns:a16="http://schemas.microsoft.com/office/drawing/2014/main" id="{B08804D1-6ED9-A8F1-E2FB-83215C7E669C}"/>
              </a:ext>
            </a:extLst>
          </p:cNvPr>
          <p:cNvGraphicFramePr/>
          <p:nvPr>
            <p:extLst>
              <p:ext uri="{D42A27DB-BD31-4B8C-83A1-F6EECF244321}">
                <p14:modId xmlns:p14="http://schemas.microsoft.com/office/powerpoint/2010/main" val="489695849"/>
              </p:ext>
            </p:extLst>
          </p:nvPr>
        </p:nvGraphicFramePr>
        <p:xfrm>
          <a:off x="228600" y="1488972"/>
          <a:ext cx="5384800" cy="423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descr="Map&#10;&#10;AI-generated content may be incorrect.">
            <a:extLst>
              <a:ext uri="{FF2B5EF4-FFF2-40B4-BE49-F238E27FC236}">
                <a16:creationId xmlns:a16="http://schemas.microsoft.com/office/drawing/2014/main" id="{074348A2-A4B4-39C7-D3CE-F23D4F4AE328}"/>
              </a:ext>
            </a:extLst>
          </p:cNvPr>
          <p:cNvPicPr>
            <a:picLocks noChangeAspect="1"/>
          </p:cNvPicPr>
          <p:nvPr/>
        </p:nvPicPr>
        <p:blipFill>
          <a:blip r:embed="rId8" cstate="print">
            <a:extLst>
              <a:ext uri="{28A0092B-C50C-407E-A947-70E740481C1C}">
                <a14:useLocalDpi xmlns:a14="http://schemas.microsoft.com/office/drawing/2010/main" val="0"/>
              </a:ext>
            </a:extLst>
          </a:blip>
          <a:srcRect l="13750" t="5555" r="23333" b="6901"/>
          <a:stretch>
            <a:fillRect/>
          </a:stretch>
        </p:blipFill>
        <p:spPr>
          <a:xfrm>
            <a:off x="5722299" y="1512137"/>
            <a:ext cx="5954073" cy="4660063"/>
          </a:xfrm>
          <a:prstGeom prst="rect">
            <a:avLst/>
          </a:prstGeom>
        </p:spPr>
      </p:pic>
    </p:spTree>
    <p:extLst>
      <p:ext uri="{BB962C8B-B14F-4D97-AF65-F5344CB8AC3E}">
        <p14:creationId xmlns:p14="http://schemas.microsoft.com/office/powerpoint/2010/main" val="260912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923A-97C7-65E0-BC7C-4B7AE210F7A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1987396-4A1C-4294-F88B-E17C36466984}"/>
              </a:ext>
            </a:extLst>
          </p:cNvPr>
          <p:cNvSpPr/>
          <p:nvPr/>
        </p:nvSpPr>
        <p:spPr>
          <a:xfrm>
            <a:off x="3429001" y="473309"/>
            <a:ext cx="81534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r"/>
            <a:r>
              <a:rPr lang="en-US" sz="2400" dirty="0">
                <a:latin typeface="Franklin Gothic Medium" panose="020B0603020102020204" pitchFamily="34" charset="0"/>
              </a:rPr>
              <a:t>State Maintained Dams – Capital Outlay Projects (3)</a:t>
            </a:r>
          </a:p>
        </p:txBody>
      </p:sp>
      <p:sp>
        <p:nvSpPr>
          <p:cNvPr id="13" name="Slide Number Placeholder 2">
            <a:extLst>
              <a:ext uri="{FF2B5EF4-FFF2-40B4-BE49-F238E27FC236}">
                <a16:creationId xmlns:a16="http://schemas.microsoft.com/office/drawing/2014/main" id="{892CCE1F-23C6-4DA2-0D62-53CB5744E145}"/>
              </a:ext>
            </a:extLst>
          </p:cNvPr>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6" name="TextBox 14">
            <a:extLst>
              <a:ext uri="{FF2B5EF4-FFF2-40B4-BE49-F238E27FC236}">
                <a16:creationId xmlns:a16="http://schemas.microsoft.com/office/drawing/2014/main" id="{AD682B9C-4F43-7CAB-CB26-3A2FA36E30A7}"/>
              </a:ext>
            </a:extLst>
          </p:cNvPr>
          <p:cNvGraphicFramePr/>
          <p:nvPr>
            <p:extLst>
              <p:ext uri="{D42A27DB-BD31-4B8C-83A1-F6EECF244321}">
                <p14:modId xmlns:p14="http://schemas.microsoft.com/office/powerpoint/2010/main" val="3485384200"/>
              </p:ext>
            </p:extLst>
          </p:nvPr>
        </p:nvGraphicFramePr>
        <p:xfrm>
          <a:off x="228600" y="1488972"/>
          <a:ext cx="5384800" cy="423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05399BB-4DE8-8B41-5E76-0877AED0BB67}"/>
              </a:ext>
            </a:extLst>
          </p:cNvPr>
          <p:cNvPicPr>
            <a:picLocks noChangeAspect="1"/>
          </p:cNvPicPr>
          <p:nvPr/>
        </p:nvPicPr>
        <p:blipFill>
          <a:blip r:embed="rId8" cstate="print">
            <a:extLst>
              <a:ext uri="{28A0092B-C50C-407E-A947-70E740481C1C}">
                <a14:useLocalDpi xmlns:a14="http://schemas.microsoft.com/office/drawing/2010/main" val="0"/>
              </a:ext>
            </a:extLst>
          </a:blip>
          <a:srcRect l="15019" t="6064" r="26704" b="10689"/>
          <a:stretch>
            <a:fillRect/>
          </a:stretch>
        </p:blipFill>
        <p:spPr>
          <a:xfrm>
            <a:off x="5771185" y="1524329"/>
            <a:ext cx="5638801" cy="4530828"/>
          </a:xfrm>
          <a:prstGeom prst="rect">
            <a:avLst/>
          </a:prstGeom>
        </p:spPr>
      </p:pic>
    </p:spTree>
    <p:extLst>
      <p:ext uri="{BB962C8B-B14F-4D97-AF65-F5344CB8AC3E}">
        <p14:creationId xmlns:p14="http://schemas.microsoft.com/office/powerpoint/2010/main" val="4210787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Dam Safety Program</a:t>
            </a:r>
          </a:p>
        </p:txBody>
      </p:sp>
      <p:sp>
        <p:nvSpPr>
          <p:cNvPr id="3" name="Slide Number Placeholder 2"/>
          <p:cNvSpPr>
            <a:spLocks noGrp="1"/>
          </p:cNvSpPr>
          <p:nvPr>
            <p:ph type="sldNum" sz="quarter" idx="10"/>
          </p:nvPr>
        </p:nvSpPr>
        <p:spPr/>
        <p:txBody>
          <a:bodyPr/>
          <a:lstStyle/>
          <a:p>
            <a:fld id="{D5C9B0AA-EE54-4968-95E5-6586D6E0F47B}" type="slidenum">
              <a:rPr lang="en-US" smtClean="0"/>
              <a:pPr/>
              <a:t>18</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49246"/>
            <a:ext cx="7924800" cy="4795990"/>
          </a:xfrm>
          <a:prstGeom prst="rect">
            <a:avLst/>
          </a:prstGeom>
        </p:spPr>
      </p:pic>
      <p:sp>
        <p:nvSpPr>
          <p:cNvPr id="10" name="Content Placeholder 2"/>
          <p:cNvSpPr txBox="1">
            <a:spLocks/>
          </p:cNvSpPr>
          <p:nvPr/>
        </p:nvSpPr>
        <p:spPr bwMode="auto">
          <a:xfrm>
            <a:off x="685799" y="1524000"/>
            <a:ext cx="4876802" cy="4311383"/>
          </a:xfrm>
          <a:prstGeom prst="rect">
            <a:avLst/>
          </a:prstGeom>
          <a:noFill/>
          <a:ln>
            <a:noFill/>
          </a:ln>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a:latin typeface="Franklin Gothic Book" panose="020B0503020102020204" pitchFamily="34" charset="0"/>
                <a:cs typeface="Arial" panose="020B0604020202020204" pitchFamily="34" charset="0"/>
              </a:rPr>
              <a:t>Since January 2023</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err="1">
                <a:latin typeface="Franklin Gothic Book" panose="020B0503020102020204" pitchFamily="34" charset="0"/>
                <a:cs typeface="Arial" panose="020B0604020202020204" pitchFamily="34" charset="0"/>
              </a:rPr>
              <a:t>Skydio</a:t>
            </a:r>
            <a:r>
              <a:rPr lang="en-US" sz="2800" dirty="0">
                <a:latin typeface="Franklin Gothic Book" panose="020B0503020102020204" pitchFamily="34" charset="0"/>
                <a:cs typeface="Arial" panose="020B0604020202020204" pitchFamily="34" charset="0"/>
              </a:rPr>
              <a:t> X2E</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Photogrammetry</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Thermal Imaging</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a:latin typeface="Franklin Gothic Book" panose="020B0503020102020204" pitchFamily="34" charset="0"/>
                <a:cs typeface="Arial" panose="020B0604020202020204" pitchFamily="34" charset="0"/>
              </a:rPr>
              <a:t>Limitations:</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1 Drone</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2 Pilots</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LiDAR</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Data Volumes</a:t>
            </a:r>
          </a:p>
        </p:txBody>
      </p:sp>
      <p:sp>
        <p:nvSpPr>
          <p:cNvPr id="8" name="TextBox 7"/>
          <p:cNvSpPr txBox="1"/>
          <p:nvPr/>
        </p:nvSpPr>
        <p:spPr>
          <a:xfrm>
            <a:off x="4114801" y="1159401"/>
            <a:ext cx="7391400"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Drone Program</a:t>
            </a:r>
          </a:p>
        </p:txBody>
      </p:sp>
    </p:spTree>
    <p:extLst>
      <p:ext uri="{BB962C8B-B14F-4D97-AF65-F5344CB8AC3E}">
        <p14:creationId xmlns:p14="http://schemas.microsoft.com/office/powerpoint/2010/main" val="2354720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13072"/>
            <a:ext cx="6145234" cy="4605895"/>
          </a:xfrm>
          <a:prstGeom prst="rect">
            <a:avLst/>
          </a:prstGeom>
        </p:spPr>
      </p:pic>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a:t>Dam Safety Program</a:t>
            </a:r>
          </a:p>
        </p:txBody>
      </p:sp>
      <p:sp>
        <p:nvSpPr>
          <p:cNvPr id="8" name="TextBox 7"/>
          <p:cNvSpPr txBox="1"/>
          <p:nvPr/>
        </p:nvSpPr>
        <p:spPr>
          <a:xfrm>
            <a:off x="3733800" y="1159401"/>
            <a:ext cx="7772401" cy="453671"/>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a:t>Drone Program</a:t>
            </a:r>
          </a:p>
        </p:txBody>
      </p:sp>
      <p:sp>
        <p:nvSpPr>
          <p:cNvPr id="11" name="Content Placeholder 2"/>
          <p:cNvSpPr>
            <a:spLocks noGrp="1"/>
          </p:cNvSpPr>
          <p:nvPr>
            <p:ph idx="1"/>
          </p:nvPr>
        </p:nvSpPr>
        <p:spPr>
          <a:xfrm>
            <a:off x="609600" y="1219200"/>
            <a:ext cx="4724399" cy="4800600"/>
          </a:xfrm>
        </p:spPr>
        <p:txBody>
          <a:bodyPr anchor="ctr"/>
          <a:lstStyle/>
          <a:p>
            <a:pPr marL="457200" indent="-457200">
              <a:lnSpc>
                <a:spcPct val="150000"/>
              </a:lnSpc>
            </a:pPr>
            <a:r>
              <a:rPr lang="en-US" sz="2800" dirty="0"/>
              <a:t>Thermal Evaluation</a:t>
            </a:r>
          </a:p>
          <a:p>
            <a:pPr marL="857250" lvl="1" indent="-457200">
              <a:lnSpc>
                <a:spcPct val="150000"/>
              </a:lnSpc>
            </a:pPr>
            <a:r>
              <a:rPr lang="en-US" sz="2400" dirty="0"/>
              <a:t>Seepage</a:t>
            </a:r>
          </a:p>
          <a:p>
            <a:pPr marL="857250" lvl="1" indent="-457200">
              <a:lnSpc>
                <a:spcPct val="150000"/>
              </a:lnSpc>
            </a:pPr>
            <a:r>
              <a:rPr lang="en-US" sz="2400" dirty="0"/>
              <a:t>Voids</a:t>
            </a:r>
          </a:p>
        </p:txBody>
      </p:sp>
      <p:sp>
        <p:nvSpPr>
          <p:cNvPr id="3" name="Slide Number Placeholder 2"/>
          <p:cNvSpPr>
            <a:spLocks noGrp="1"/>
          </p:cNvSpPr>
          <p:nvPr>
            <p:ph type="sldNum" sz="quarter" idx="10"/>
          </p:nvPr>
        </p:nvSpPr>
        <p:spPr/>
        <p:txBody>
          <a:bodyPr/>
          <a:lstStyle/>
          <a:p>
            <a:fld id="{D5C9B0AA-EE54-4968-95E5-6586D6E0F47B}" type="slidenum">
              <a:rPr lang="en-US" smtClean="0"/>
              <a:pPr/>
              <a:t>19</a:t>
            </a:fld>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180" y="2682687"/>
            <a:ext cx="3496473" cy="2799758"/>
          </a:xfrm>
          <a:prstGeom prst="rect">
            <a:avLst/>
          </a:prstGeom>
        </p:spPr>
      </p:pic>
    </p:spTree>
    <p:extLst>
      <p:ext uri="{BB962C8B-B14F-4D97-AF65-F5344CB8AC3E}">
        <p14:creationId xmlns:p14="http://schemas.microsoft.com/office/powerpoint/2010/main" val="408847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spcAft>
                <a:spcPts val="600"/>
              </a:spcAft>
            </a:pPr>
            <a:r>
              <a:rPr lang="en-US" kern="1200">
                <a:latin typeface="Franklin Gothic Medium" panose="020B0603020102020204" pitchFamily="34" charset="0"/>
                <a:ea typeface="+mj-ea"/>
                <a:cs typeface="+mj-cs"/>
              </a:rPr>
              <a:t>Today’s Discussion</a:t>
            </a:r>
          </a:p>
        </p:txBody>
      </p:sp>
      <p:sp>
        <p:nvSpPr>
          <p:cNvPr id="4" name="Slide Number Placeholder 3"/>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2</a:t>
            </a:fld>
            <a:endParaRPr lang="en-US"/>
          </a:p>
        </p:txBody>
      </p:sp>
      <p:graphicFrame>
        <p:nvGraphicFramePr>
          <p:cNvPr id="8" name="Content Placeholder 2">
            <a:extLst>
              <a:ext uri="{FF2B5EF4-FFF2-40B4-BE49-F238E27FC236}">
                <a16:creationId xmlns:a16="http://schemas.microsoft.com/office/drawing/2014/main" id="{6E172FBA-5489-6F25-A592-B5B64EB329D7}"/>
              </a:ext>
            </a:extLst>
          </p:cNvPr>
          <p:cNvGraphicFramePr>
            <a:graphicFrameLocks noGrp="1"/>
          </p:cNvGraphicFramePr>
          <p:nvPr>
            <p:ph sz="half" idx="1"/>
            <p:extLst>
              <p:ext uri="{D42A27DB-BD31-4B8C-83A1-F6EECF244321}">
                <p14:modId xmlns:p14="http://schemas.microsoft.com/office/powerpoint/2010/main" val="923272408"/>
              </p:ext>
            </p:extLst>
          </p:nvPr>
        </p:nvGraphicFramePr>
        <p:xfrm>
          <a:off x="609600" y="1417638"/>
          <a:ext cx="5384800" cy="4416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387308" y="1638300"/>
            <a:ext cx="4195092" cy="3581400"/>
          </a:xfrm>
          <a:prstGeom prst="rect">
            <a:avLst/>
          </a:prstGeom>
        </p:spPr>
      </p:pic>
    </p:spTree>
    <p:extLst>
      <p:ext uri="{BB962C8B-B14F-4D97-AF65-F5344CB8AC3E}">
        <p14:creationId xmlns:p14="http://schemas.microsoft.com/office/powerpoint/2010/main" val="2616954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570C79-BB63-199E-29C6-30C507BDCD26}"/>
              </a:ext>
            </a:extLst>
          </p:cNvPr>
          <p:cNvPicPr>
            <a:picLocks noChangeAspect="1"/>
          </p:cNvPicPr>
          <p:nvPr/>
        </p:nvPicPr>
        <p:blipFill>
          <a:blip r:embed="rId3"/>
          <a:stretch>
            <a:fillRect/>
          </a:stretch>
        </p:blipFill>
        <p:spPr>
          <a:xfrm>
            <a:off x="635203" y="1091794"/>
            <a:ext cx="6247890" cy="4661308"/>
          </a:xfrm>
          <a:prstGeom prst="rect">
            <a:avLst/>
          </a:prstGeom>
          <a:ln w="25400">
            <a:solidFill>
              <a:schemeClr val="tx1">
                <a:lumMod val="50000"/>
              </a:schemeClr>
            </a:solidFill>
          </a:ln>
        </p:spPr>
      </p:pic>
      <p:sp>
        <p:nvSpPr>
          <p:cNvPr id="8" name="TextBox 7"/>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Statewide Watershed Modeling</a:t>
            </a:r>
          </a:p>
        </p:txBody>
      </p:sp>
      <p:sp>
        <p:nvSpPr>
          <p:cNvPr id="7" name="Content Placeholder 2"/>
          <p:cNvSpPr>
            <a:spLocks noGrp="1"/>
          </p:cNvSpPr>
          <p:nvPr>
            <p:ph idx="1"/>
          </p:nvPr>
        </p:nvSpPr>
        <p:spPr>
          <a:xfrm>
            <a:off x="6976782" y="2057399"/>
            <a:ext cx="4419600" cy="3048001"/>
          </a:xfrm>
          <a:solidFill>
            <a:schemeClr val="bg1">
              <a:alpha val="85000"/>
            </a:schemeClr>
          </a:solidFill>
        </p:spPr>
        <p:txBody>
          <a:bodyPr anchor="ctr">
            <a:noAutofit/>
          </a:bodyPr>
          <a:lstStyle/>
          <a:p>
            <a:pPr>
              <a:lnSpc>
                <a:spcPct val="150000"/>
              </a:lnSpc>
            </a:pPr>
            <a:r>
              <a:rPr lang="en-US" sz="2000" dirty="0"/>
              <a:t>$94M (Modeling Budget)</a:t>
            </a:r>
          </a:p>
          <a:p>
            <a:pPr>
              <a:lnSpc>
                <a:spcPct val="150000"/>
              </a:lnSpc>
            </a:pPr>
            <a:r>
              <a:rPr lang="en-US" sz="2000" dirty="0"/>
              <a:t>HUC8 Models (48 total)</a:t>
            </a:r>
          </a:p>
          <a:p>
            <a:pPr>
              <a:lnSpc>
                <a:spcPct val="150000"/>
              </a:lnSpc>
            </a:pPr>
            <a:r>
              <a:rPr lang="en-US" sz="2000" dirty="0"/>
              <a:t>Coupled 1D/2D or Full 2D</a:t>
            </a:r>
          </a:p>
          <a:p>
            <a:pPr>
              <a:lnSpc>
                <a:spcPct val="150000"/>
              </a:lnSpc>
            </a:pPr>
            <a:r>
              <a:rPr lang="en-US" sz="2000" dirty="0"/>
              <a:t>Tiered Approach Factors</a:t>
            </a:r>
          </a:p>
          <a:p>
            <a:pPr lvl="1">
              <a:lnSpc>
                <a:spcPct val="150000"/>
              </a:lnSpc>
              <a:buFont typeface="Wingdings" panose="05000000000000000000" pitchFamily="2" charset="2"/>
              <a:buChar char="§"/>
            </a:pPr>
            <a:r>
              <a:rPr lang="en-US" sz="1600" dirty="0"/>
              <a:t>Population</a:t>
            </a:r>
          </a:p>
          <a:p>
            <a:pPr lvl="1">
              <a:lnSpc>
                <a:spcPct val="150000"/>
              </a:lnSpc>
              <a:buFont typeface="Wingdings" panose="05000000000000000000" pitchFamily="2" charset="2"/>
              <a:buChar char="§"/>
            </a:pPr>
            <a:r>
              <a:rPr lang="en-US" sz="1600" dirty="0"/>
              <a:t>Complexity</a:t>
            </a:r>
          </a:p>
          <a:p>
            <a:pPr lvl="1">
              <a:lnSpc>
                <a:spcPct val="150000"/>
              </a:lnSpc>
              <a:buFont typeface="Wingdings" panose="05000000000000000000" pitchFamily="2" charset="2"/>
              <a:buChar char="§"/>
            </a:pPr>
            <a:r>
              <a:rPr lang="en-US" sz="1600" dirty="0"/>
              <a:t>Known Risk</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543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D8F0D-9799-4A98-9996-7F9E8B32E75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A20D89C2-42DF-40BD-82A1-07A2102D7DFA}"/>
              </a:ext>
            </a:extLst>
          </p:cNvPr>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LWI H&amp;H Models</a:t>
            </a:r>
          </a:p>
          <a:p>
            <a:pPr>
              <a:lnSpc>
                <a:spcPct val="100000"/>
              </a:lnSpc>
            </a:pPr>
            <a:r>
              <a:rPr lang="en-US" sz="2400" dirty="0"/>
              <a:t>Future Use Cases</a:t>
            </a:r>
          </a:p>
        </p:txBody>
      </p:sp>
      <p:sp>
        <p:nvSpPr>
          <p:cNvPr id="7" name="Content Placeholder 2">
            <a:extLst>
              <a:ext uri="{FF2B5EF4-FFF2-40B4-BE49-F238E27FC236}">
                <a16:creationId xmlns:a16="http://schemas.microsoft.com/office/drawing/2014/main" id="{256B7B76-D7ED-7686-65DB-1AC6FD6203EF}"/>
              </a:ext>
            </a:extLst>
          </p:cNvPr>
          <p:cNvSpPr>
            <a:spLocks noGrp="1"/>
          </p:cNvSpPr>
          <p:nvPr>
            <p:ph idx="1"/>
          </p:nvPr>
        </p:nvSpPr>
        <p:spPr>
          <a:xfrm>
            <a:off x="8305800" y="1371600"/>
            <a:ext cx="3090582" cy="3962400"/>
          </a:xfrm>
          <a:solidFill>
            <a:schemeClr val="bg1">
              <a:alpha val="85000"/>
            </a:schemeClr>
          </a:solidFill>
        </p:spPr>
        <p:txBody>
          <a:bodyPr anchor="ctr">
            <a:noAutofit/>
          </a:bodyPr>
          <a:lstStyle/>
          <a:p>
            <a:pPr>
              <a:lnSpc>
                <a:spcPct val="150000"/>
              </a:lnSpc>
            </a:pPr>
            <a:r>
              <a:rPr lang="en-US" sz="2000" dirty="0"/>
              <a:t>BLE Comparison</a:t>
            </a:r>
          </a:p>
          <a:p>
            <a:pPr>
              <a:lnSpc>
                <a:spcPct val="150000"/>
              </a:lnSpc>
            </a:pPr>
            <a:r>
              <a:rPr lang="en-US" sz="2000" dirty="0"/>
              <a:t>Breakout Models</a:t>
            </a:r>
          </a:p>
          <a:p>
            <a:pPr lvl="1">
              <a:lnSpc>
                <a:spcPct val="150000"/>
              </a:lnSpc>
            </a:pPr>
            <a:r>
              <a:rPr lang="en-US" sz="1600" dirty="0"/>
              <a:t>Project Evaluation</a:t>
            </a:r>
          </a:p>
          <a:p>
            <a:pPr>
              <a:lnSpc>
                <a:spcPct val="150000"/>
              </a:lnSpc>
            </a:pPr>
            <a:r>
              <a:rPr lang="en-US" sz="2000" dirty="0"/>
              <a:t>Floodplain Mapping</a:t>
            </a:r>
          </a:p>
        </p:txBody>
      </p:sp>
      <p:sp>
        <p:nvSpPr>
          <p:cNvPr id="5" name="Slide Number Placeholder 2">
            <a:extLst>
              <a:ext uri="{FF2B5EF4-FFF2-40B4-BE49-F238E27FC236}">
                <a16:creationId xmlns:a16="http://schemas.microsoft.com/office/drawing/2014/main" id="{C0AA0A69-B79F-318B-BF78-453BB52AE402}"/>
              </a:ext>
            </a:extLst>
          </p:cNvPr>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7F00B31-DA9E-94E9-8F8E-C3765D85BEFF}"/>
              </a:ext>
            </a:extLst>
          </p:cNvPr>
          <p:cNvPicPr>
            <a:picLocks noChangeAspect="1"/>
          </p:cNvPicPr>
          <p:nvPr/>
        </p:nvPicPr>
        <p:blipFill>
          <a:blip r:embed="rId3"/>
          <a:srcRect/>
          <a:stretch/>
        </p:blipFill>
        <p:spPr bwMode="auto">
          <a:xfrm>
            <a:off x="609600" y="1219200"/>
            <a:ext cx="7572309" cy="4627522"/>
          </a:xfrm>
          <a:prstGeom prst="rect">
            <a:avLst/>
          </a:prstGeom>
          <a:noFill/>
          <a:ln>
            <a:noFill/>
          </a:ln>
        </p:spPr>
      </p:pic>
    </p:spTree>
    <p:extLst>
      <p:ext uri="{BB962C8B-B14F-4D97-AF65-F5344CB8AC3E}">
        <p14:creationId xmlns:p14="http://schemas.microsoft.com/office/powerpoint/2010/main" val="324011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05000" y="1676400"/>
            <a:ext cx="8534400" cy="3352800"/>
          </a:xfrm>
        </p:spPr>
        <p:txBody>
          <a:bodyPr/>
          <a:lstStyle/>
          <a:p>
            <a:r>
              <a:rPr lang="en-US" sz="6500" b="1" dirty="0">
                <a:solidFill>
                  <a:schemeClr val="bg1"/>
                </a:solidFill>
                <a:effectLst>
                  <a:outerShdw blurRad="38100" dist="38100" dir="2700000" algn="tl">
                    <a:srgbClr val="000000">
                      <a:alpha val="43137"/>
                    </a:srgbClr>
                  </a:outerShdw>
                </a:effectLst>
              </a:rPr>
              <a:t>Billy.Williamson@la.gov</a:t>
            </a:r>
          </a:p>
        </p:txBody>
      </p:sp>
    </p:spTree>
    <p:extLst>
      <p:ext uri="{BB962C8B-B14F-4D97-AF65-F5344CB8AC3E}">
        <p14:creationId xmlns:p14="http://schemas.microsoft.com/office/powerpoint/2010/main" val="965931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10058400" cy="4267200"/>
          </a:xfrm>
        </p:spPr>
        <p:txBody>
          <a:bodyPr anchor="ctr"/>
          <a:lstStyle/>
          <a:p>
            <a:pPr>
              <a:spcAft>
                <a:spcPts val="600"/>
              </a:spcAft>
            </a:pPr>
            <a:r>
              <a:rPr lang="en-US" sz="3600" b="1" dirty="0"/>
              <a:t>Mission:</a:t>
            </a:r>
            <a:r>
              <a:rPr lang="en-US" sz="4000" dirty="0"/>
              <a:t> </a:t>
            </a:r>
          </a:p>
          <a:p>
            <a:pPr marL="457200" lvl="1" indent="0">
              <a:spcAft>
                <a:spcPts val="600"/>
              </a:spcAft>
              <a:buNone/>
            </a:pPr>
            <a:r>
              <a:rPr lang="en-US" dirty="0"/>
              <a:t>The mission of Public Works is to develop the potential of Louisiana's water related resources by administering programs and implementing infrastructure projects relating to controlling, developing, conserving and protecting all aspects of the resources.</a:t>
            </a:r>
            <a:endParaRPr lang="en-US" sz="3200" dirty="0"/>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3</a:t>
            </a:fld>
            <a:endParaRPr lang="en-US" dirty="0"/>
          </a:p>
        </p:txBody>
      </p:sp>
      <p:sp>
        <p:nvSpPr>
          <p:cNvPr id="6" name="Title 1">
            <a:extLst>
              <a:ext uri="{FF2B5EF4-FFF2-40B4-BE49-F238E27FC236}">
                <a16:creationId xmlns:a16="http://schemas.microsoft.com/office/drawing/2014/main" id="{79FF27AF-99B7-4144-D343-877AA90AB2FA}"/>
              </a:ext>
            </a:extLst>
          </p:cNvPr>
          <p:cNvSpPr txBox="1">
            <a:spLocks/>
          </p:cNvSpPr>
          <p:nvPr/>
        </p:nvSpPr>
        <p:spPr bwMode="auto">
          <a:xfrm>
            <a:off x="762000" y="4270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Public Works and Water Resources Division</a:t>
            </a:r>
          </a:p>
        </p:txBody>
      </p:sp>
    </p:spTree>
    <p:extLst>
      <p:ext uri="{BB962C8B-B14F-4D97-AF65-F5344CB8AC3E}">
        <p14:creationId xmlns:p14="http://schemas.microsoft.com/office/powerpoint/2010/main" val="2660675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B6097-5001-2960-440D-2A076458975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363BC54-5D37-C5D6-8D86-43A1879EDFB9}"/>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Dams, Levees, and Reservoir Development</a:t>
            </a:r>
          </a:p>
        </p:txBody>
      </p:sp>
      <p:sp>
        <p:nvSpPr>
          <p:cNvPr id="3" name="Slide Number Placeholder 2">
            <a:extLst>
              <a:ext uri="{FF2B5EF4-FFF2-40B4-BE49-F238E27FC236}">
                <a16:creationId xmlns:a16="http://schemas.microsoft.com/office/drawing/2014/main" id="{9E6953AF-FC4C-B32E-C31D-C5FB510529A4}"/>
              </a:ext>
            </a:extLst>
          </p:cNvPr>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4</a:t>
            </a:fld>
            <a:endParaRPr lang="en-US"/>
          </a:p>
        </p:txBody>
      </p:sp>
      <p:graphicFrame>
        <p:nvGraphicFramePr>
          <p:cNvPr id="11" name="Content Placeholder 5">
            <a:extLst>
              <a:ext uri="{FF2B5EF4-FFF2-40B4-BE49-F238E27FC236}">
                <a16:creationId xmlns:a16="http://schemas.microsoft.com/office/drawing/2014/main" id="{6DE25B44-0307-C29D-0FE7-2DF185F42D0C}"/>
              </a:ext>
            </a:extLst>
          </p:cNvPr>
          <p:cNvGraphicFramePr>
            <a:graphicFrameLocks noGrp="1"/>
          </p:cNvGraphicFramePr>
          <p:nvPr>
            <p:ph sz="half" idx="2"/>
            <p:extLst>
              <p:ext uri="{D42A27DB-BD31-4B8C-83A1-F6EECF244321}">
                <p14:modId xmlns:p14="http://schemas.microsoft.com/office/powerpoint/2010/main" val="2460306531"/>
              </p:ext>
            </p:extLst>
          </p:nvPr>
        </p:nvGraphicFramePr>
        <p:xfrm>
          <a:off x="609600" y="1577645"/>
          <a:ext cx="5384800" cy="423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 close-up of a logo&#10;&#10;AI-generated content may be incorrect.">
            <a:extLst>
              <a:ext uri="{FF2B5EF4-FFF2-40B4-BE49-F238E27FC236}">
                <a16:creationId xmlns:a16="http://schemas.microsoft.com/office/drawing/2014/main" id="{047B5774-C3B7-5995-C200-D0D98B0F39F9}"/>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477000" y="1676400"/>
            <a:ext cx="5486400" cy="4343400"/>
          </a:xfrm>
          <a:prstGeom prst="rect">
            <a:avLst/>
          </a:prstGeom>
        </p:spPr>
      </p:pic>
    </p:spTree>
    <p:extLst>
      <p:ext uri="{BB962C8B-B14F-4D97-AF65-F5344CB8AC3E}">
        <p14:creationId xmlns:p14="http://schemas.microsoft.com/office/powerpoint/2010/main" val="3759933427"/>
      </p:ext>
    </p:extLst>
  </p:cSld>
  <p:clrMapOvr>
    <a:masterClrMapping/>
  </p:clrMapOvr>
  <mc:AlternateContent xmlns:mc="http://schemas.openxmlformats.org/markup-compatibility/2006" xmlns:p14="http://schemas.microsoft.com/office/powerpoint/2010/main">
    <mc:Choice Requires="p14">
      <p:transition spd="slow" p14:dur="2000" advTm="102177"/>
    </mc:Choice>
    <mc:Fallback xmlns="">
      <p:transition spd="slow" advTm="1021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946" y="1808180"/>
            <a:ext cx="4371975" cy="642938"/>
          </a:xfrm>
        </p:spPr>
        <p:txBody>
          <a:bodyPr rtlCol="0">
            <a:normAutofit fontScale="90000"/>
          </a:bodyPr>
          <a:lstStyle/>
          <a:p>
            <a:pPr>
              <a:defRPr/>
            </a:pPr>
            <a:br>
              <a:rPr lang="en-US" dirty="0"/>
            </a:br>
            <a:endParaRPr lang="en-US" dirty="0"/>
          </a:p>
        </p:txBody>
      </p:sp>
      <p:sp>
        <p:nvSpPr>
          <p:cNvPr id="26629" name="Rectangle 4"/>
          <p:cNvSpPr>
            <a:spLocks noChangeArrowheads="1"/>
          </p:cNvSpPr>
          <p:nvPr/>
        </p:nvSpPr>
        <p:spPr bwMode="auto">
          <a:xfrm>
            <a:off x="4522610" y="1930516"/>
            <a:ext cx="39862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174" name="Title 2"/>
          <p:cNvSpPr txBox="1">
            <a:spLocks/>
          </p:cNvSpPr>
          <p:nvPr/>
        </p:nvSpPr>
        <p:spPr bwMode="auto">
          <a:xfrm>
            <a:off x="6781800" y="1293342"/>
            <a:ext cx="4855197" cy="46218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itchFamily="18" charset="0"/>
              </a:rPr>
              <a:t>Non-Coastal Levee Districts (9)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700558"/>
            <a:ext cx="1379487" cy="465492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505"/>
          <a:stretch/>
        </p:blipFill>
        <p:spPr>
          <a:xfrm>
            <a:off x="389458" y="502196"/>
            <a:ext cx="5858942" cy="5238930"/>
          </a:xfrm>
          <a:prstGeom prst="rect">
            <a:avLst/>
          </a:prstGeom>
        </p:spPr>
      </p:pic>
      <p:sp>
        <p:nvSpPr>
          <p:cNvPr id="22" name="TextBox 21"/>
          <p:cNvSpPr txBox="1"/>
          <p:nvPr/>
        </p:nvSpPr>
        <p:spPr>
          <a:xfrm>
            <a:off x="9016872" y="1982223"/>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4.3</a:t>
            </a:r>
          </a:p>
        </p:txBody>
      </p:sp>
      <p:sp>
        <p:nvSpPr>
          <p:cNvPr id="14" name="TextBox 13"/>
          <p:cNvSpPr txBox="1"/>
          <p:nvPr/>
        </p:nvSpPr>
        <p:spPr>
          <a:xfrm>
            <a:off x="9016871" y="1736002"/>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65.1</a:t>
            </a:r>
          </a:p>
        </p:txBody>
      </p:sp>
      <p:sp>
        <p:nvSpPr>
          <p:cNvPr id="34" name="TextBox 33"/>
          <p:cNvSpPr txBox="1"/>
          <p:nvPr/>
        </p:nvSpPr>
        <p:spPr>
          <a:xfrm>
            <a:off x="9016872" y="2279090"/>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116.7</a:t>
            </a:r>
          </a:p>
        </p:txBody>
      </p:sp>
      <p:sp>
        <p:nvSpPr>
          <p:cNvPr id="35" name="TextBox 34"/>
          <p:cNvSpPr txBox="1"/>
          <p:nvPr/>
        </p:nvSpPr>
        <p:spPr>
          <a:xfrm>
            <a:off x="9017805" y="2630255"/>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306.3</a:t>
            </a:r>
          </a:p>
        </p:txBody>
      </p:sp>
      <p:sp>
        <p:nvSpPr>
          <p:cNvPr id="36" name="TextBox 35"/>
          <p:cNvSpPr txBox="1"/>
          <p:nvPr/>
        </p:nvSpPr>
        <p:spPr>
          <a:xfrm>
            <a:off x="9025109" y="2966086"/>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26.2</a:t>
            </a:r>
          </a:p>
        </p:txBody>
      </p:sp>
      <p:sp>
        <p:nvSpPr>
          <p:cNvPr id="37" name="TextBox 36"/>
          <p:cNvSpPr txBox="1"/>
          <p:nvPr/>
        </p:nvSpPr>
        <p:spPr>
          <a:xfrm>
            <a:off x="9017804" y="3321797"/>
            <a:ext cx="1457714"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69.3</a:t>
            </a:r>
          </a:p>
        </p:txBody>
      </p:sp>
      <p:sp>
        <p:nvSpPr>
          <p:cNvPr id="38" name="TextBox 37"/>
          <p:cNvSpPr txBox="1"/>
          <p:nvPr/>
        </p:nvSpPr>
        <p:spPr>
          <a:xfrm>
            <a:off x="9017804" y="3562329"/>
            <a:ext cx="1462396" cy="251646"/>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17.5</a:t>
            </a:r>
          </a:p>
        </p:txBody>
      </p:sp>
      <p:sp>
        <p:nvSpPr>
          <p:cNvPr id="39" name="TextBox 38"/>
          <p:cNvSpPr txBox="1"/>
          <p:nvPr/>
        </p:nvSpPr>
        <p:spPr>
          <a:xfrm>
            <a:off x="9026778" y="3895219"/>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3.4</a:t>
            </a:r>
          </a:p>
        </p:txBody>
      </p:sp>
      <p:sp>
        <p:nvSpPr>
          <p:cNvPr id="40" name="TextBox 39"/>
          <p:cNvSpPr txBox="1"/>
          <p:nvPr/>
        </p:nvSpPr>
        <p:spPr>
          <a:xfrm>
            <a:off x="9024438" y="4258305"/>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51.7</a:t>
            </a:r>
          </a:p>
        </p:txBody>
      </p:sp>
      <p:sp>
        <p:nvSpPr>
          <p:cNvPr id="41" name="TextBox 40"/>
          <p:cNvSpPr txBox="1"/>
          <p:nvPr/>
        </p:nvSpPr>
        <p:spPr>
          <a:xfrm>
            <a:off x="9029650" y="4591275"/>
            <a:ext cx="1450551"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196.7</a:t>
            </a:r>
          </a:p>
        </p:txBody>
      </p:sp>
      <p:sp>
        <p:nvSpPr>
          <p:cNvPr id="42" name="TextBox 41"/>
          <p:cNvSpPr txBox="1"/>
          <p:nvPr/>
        </p:nvSpPr>
        <p:spPr>
          <a:xfrm>
            <a:off x="9031072" y="4837496"/>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55.2 </a:t>
            </a:r>
          </a:p>
        </p:txBody>
      </p:sp>
      <p:sp>
        <p:nvSpPr>
          <p:cNvPr id="43" name="TextBox 42"/>
          <p:cNvSpPr txBox="1"/>
          <p:nvPr/>
        </p:nvSpPr>
        <p:spPr>
          <a:xfrm>
            <a:off x="9024438" y="5130530"/>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249.9</a:t>
            </a:r>
          </a:p>
        </p:txBody>
      </p:sp>
      <p:sp>
        <p:nvSpPr>
          <p:cNvPr id="44" name="TextBox 43"/>
          <p:cNvSpPr txBox="1"/>
          <p:nvPr/>
        </p:nvSpPr>
        <p:spPr>
          <a:xfrm>
            <a:off x="9026390" y="5370505"/>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4.7</a:t>
            </a:r>
          </a:p>
        </p:txBody>
      </p:sp>
      <p:sp>
        <p:nvSpPr>
          <p:cNvPr id="2" name="Title 1">
            <a:extLst>
              <a:ext uri="{FF2B5EF4-FFF2-40B4-BE49-F238E27FC236}">
                <a16:creationId xmlns:a16="http://schemas.microsoft.com/office/drawing/2014/main" id="{E29A16C7-65D4-A51C-15B9-65080D2253FF}"/>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241762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6</a:t>
            </a:fld>
            <a:endParaRPr lang="en-US"/>
          </a:p>
        </p:txBody>
      </p:sp>
      <p:graphicFrame>
        <p:nvGraphicFramePr>
          <p:cNvPr id="11" name="Content Placeholder 5">
            <a:extLst>
              <a:ext uri="{FF2B5EF4-FFF2-40B4-BE49-F238E27FC236}">
                <a16:creationId xmlns:a16="http://schemas.microsoft.com/office/drawing/2014/main" id="{E8E8E777-D1F1-40E9-8FA3-ADF37EA05B90}"/>
              </a:ext>
            </a:extLst>
          </p:cNvPr>
          <p:cNvGraphicFramePr>
            <a:graphicFrameLocks noGrp="1"/>
          </p:cNvGraphicFramePr>
          <p:nvPr>
            <p:ph sz="half" idx="2"/>
            <p:extLst>
              <p:ext uri="{D42A27DB-BD31-4B8C-83A1-F6EECF244321}">
                <p14:modId xmlns:p14="http://schemas.microsoft.com/office/powerpoint/2010/main" val="1865012140"/>
              </p:ext>
            </p:extLst>
          </p:nvPr>
        </p:nvGraphicFramePr>
        <p:xfrm>
          <a:off x="609600" y="1577645"/>
          <a:ext cx="5384800" cy="4233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4" name="Picture 13" descr="A close-up of a logo&#10;&#10;AI-generated content may be incorrect.">
            <a:extLst>
              <a:ext uri="{FF2B5EF4-FFF2-40B4-BE49-F238E27FC236}">
                <a16:creationId xmlns:a16="http://schemas.microsoft.com/office/drawing/2014/main" id="{BF86B30F-F204-F956-D820-18D994091BC0}"/>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477000" y="1676400"/>
            <a:ext cx="5486400" cy="4343400"/>
          </a:xfrm>
          <a:prstGeom prst="rect">
            <a:avLst/>
          </a:prstGeom>
        </p:spPr>
      </p:pic>
      <p:sp>
        <p:nvSpPr>
          <p:cNvPr id="15" name="Title 1">
            <a:extLst>
              <a:ext uri="{FF2B5EF4-FFF2-40B4-BE49-F238E27FC236}">
                <a16:creationId xmlns:a16="http://schemas.microsoft.com/office/drawing/2014/main" id="{2BBF3B33-ABA3-B53B-B94A-EBE8E58358D0}"/>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3833301292"/>
      </p:ext>
    </p:extLst>
  </p:cSld>
  <p:clrMapOvr>
    <a:masterClrMapping/>
  </p:clrMapOvr>
  <mc:AlternateContent xmlns:mc="http://schemas.openxmlformats.org/markup-compatibility/2006" xmlns:p14="http://schemas.microsoft.com/office/powerpoint/2010/main">
    <mc:Choice Requires="p14">
      <p:transition spd="slow" p14:dur="2000" advTm="102177"/>
    </mc:Choice>
    <mc:Fallback xmlns="">
      <p:transition spd="slow" advTm="10217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347200" y="6492876"/>
            <a:ext cx="2743200" cy="365125"/>
          </a:xfrm>
        </p:spPr>
        <p:txBody>
          <a:bodyPr vert="horz" lIns="91440" tIns="45720" rIns="91440" bIns="45720" rtlCol="0" anchor="ctr">
            <a:normAutofit/>
          </a:bodyPr>
          <a:lstStyle/>
          <a:p>
            <a:pPr>
              <a:spcAft>
                <a:spcPts val="600"/>
              </a:spcAft>
            </a:pPr>
            <a:fld id="{D5C9B0AA-EE54-4968-95E5-6586D6E0F47B}" type="slidenum">
              <a:rPr lang="en-US" smtClean="0"/>
              <a:pPr>
                <a:spcAft>
                  <a:spcPts val="600"/>
                </a:spcAft>
              </a:pPr>
              <a:t>7</a:t>
            </a:fld>
            <a:endParaRPr lang="en-US"/>
          </a:p>
        </p:txBody>
      </p:sp>
      <p:graphicFrame>
        <p:nvGraphicFramePr>
          <p:cNvPr id="12" name="Content Placeholder 2">
            <a:extLst>
              <a:ext uri="{FF2B5EF4-FFF2-40B4-BE49-F238E27FC236}">
                <a16:creationId xmlns:a16="http://schemas.microsoft.com/office/drawing/2014/main" id="{0F9E2779-65D5-0546-DE30-F49A965F3D48}"/>
              </a:ext>
            </a:extLst>
          </p:cNvPr>
          <p:cNvGraphicFramePr/>
          <p:nvPr>
            <p:extLst>
              <p:ext uri="{D42A27DB-BD31-4B8C-83A1-F6EECF244321}">
                <p14:modId xmlns:p14="http://schemas.microsoft.com/office/powerpoint/2010/main" val="4142387153"/>
              </p:ext>
            </p:extLst>
          </p:nvPr>
        </p:nvGraphicFramePr>
        <p:xfrm>
          <a:off x="4953000" y="1295400"/>
          <a:ext cx="6629400" cy="4538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 picture containing outdoor">
            <a:extLst>
              <a:ext uri="{FF2B5EF4-FFF2-40B4-BE49-F238E27FC236}">
                <a16:creationId xmlns:a16="http://schemas.microsoft.com/office/drawing/2014/main" id="{5DFABE77-C09F-35D7-949D-F03A2020B00D}"/>
              </a:ext>
            </a:extLst>
          </p:cNvPr>
          <p:cNvPicPr>
            <a:picLocks noChangeAspect="1"/>
          </p:cNvPicPr>
          <p:nvPr/>
        </p:nvPicPr>
        <p:blipFill>
          <a:blip r:embed="rId8" cstate="print">
            <a:extLst>
              <a:ext uri="{28A0092B-C50C-407E-A947-70E740481C1C}">
                <a14:useLocalDpi xmlns:a14="http://schemas.microsoft.com/office/drawing/2010/main" val="0"/>
              </a:ext>
            </a:extLst>
          </a:blip>
          <a:srcRect t="3445"/>
          <a:stretch>
            <a:fillRect/>
          </a:stretch>
        </p:blipFill>
        <p:spPr>
          <a:xfrm rot="5400000">
            <a:off x="-116027" y="1259027"/>
            <a:ext cx="5261254" cy="3810000"/>
          </a:xfrm>
          <a:prstGeom prst="rect">
            <a:avLst/>
          </a:prstGeom>
        </p:spPr>
      </p:pic>
      <p:sp>
        <p:nvSpPr>
          <p:cNvPr id="11" name="Title 1">
            <a:extLst>
              <a:ext uri="{FF2B5EF4-FFF2-40B4-BE49-F238E27FC236}">
                <a16:creationId xmlns:a16="http://schemas.microsoft.com/office/drawing/2014/main" id="{95D35A7B-876C-EF1F-22EC-116BA371CAEF}"/>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272752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a:extLst>
              <a:ext uri="{FF2B5EF4-FFF2-40B4-BE49-F238E27FC236}">
                <a16:creationId xmlns:a16="http://schemas.microsoft.com/office/drawing/2014/main" id="{83A7945F-9F80-E597-ECE5-8E1C7EA3707D}"/>
              </a:ext>
            </a:extLst>
          </p:cNvPr>
          <p:cNvSpPr>
            <a:spLocks noGrp="1"/>
          </p:cNvSpPr>
          <p:nvPr>
            <p:ph type="sldNum" sz="quarter" idx="10"/>
          </p:nvPr>
        </p:nvSpPr>
        <p:spPr>
          <a:xfrm>
            <a:off x="9347200" y="6492876"/>
            <a:ext cx="2743200" cy="365125"/>
          </a:xfrm>
        </p:spPr>
        <p:txBody>
          <a:bodyPr/>
          <a:lstStyle/>
          <a:p>
            <a:pPr>
              <a:spcAft>
                <a:spcPts val="600"/>
              </a:spcAft>
            </a:pPr>
            <a:fld id="{D5C9B0AA-EE54-4968-95E5-6586D6E0F47B}" type="slidenum">
              <a:rPr lang="en-US" smtClean="0"/>
              <a:pPr>
                <a:spcAft>
                  <a:spcPts val="600"/>
                </a:spcAft>
              </a:pPr>
              <a:t>8</a:t>
            </a:fld>
            <a:endParaRPr lang="en-US"/>
          </a:p>
        </p:txBody>
      </p:sp>
      <p:graphicFrame>
        <p:nvGraphicFramePr>
          <p:cNvPr id="13" name="Content Placeholder 2">
            <a:extLst>
              <a:ext uri="{FF2B5EF4-FFF2-40B4-BE49-F238E27FC236}">
                <a16:creationId xmlns:a16="http://schemas.microsoft.com/office/drawing/2014/main" id="{31920336-D574-EF19-59E2-DCDD92B7C972}"/>
              </a:ext>
            </a:extLst>
          </p:cNvPr>
          <p:cNvGraphicFramePr/>
          <p:nvPr>
            <p:extLst>
              <p:ext uri="{D42A27DB-BD31-4B8C-83A1-F6EECF244321}">
                <p14:modId xmlns:p14="http://schemas.microsoft.com/office/powerpoint/2010/main" val="2260485373"/>
              </p:ext>
            </p:extLst>
          </p:nvPr>
        </p:nvGraphicFramePr>
        <p:xfrm>
          <a:off x="609600" y="1600201"/>
          <a:ext cx="5384800" cy="4233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grassy area next to a body of water">
            <a:extLst>
              <a:ext uri="{FF2B5EF4-FFF2-40B4-BE49-F238E27FC236}">
                <a16:creationId xmlns:a16="http://schemas.microsoft.com/office/drawing/2014/main" id="{A717609A-4BA1-4581-3582-CEF88C028C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2116" y="1545432"/>
            <a:ext cx="5791200" cy="4343400"/>
          </a:xfrm>
          <a:prstGeom prst="rect">
            <a:avLst/>
          </a:prstGeom>
        </p:spPr>
      </p:pic>
      <p:sp>
        <p:nvSpPr>
          <p:cNvPr id="8" name="Title 1">
            <a:extLst>
              <a:ext uri="{FF2B5EF4-FFF2-40B4-BE49-F238E27FC236}">
                <a16:creationId xmlns:a16="http://schemas.microsoft.com/office/drawing/2014/main" id="{E4A2F06A-8EFD-F991-8C7C-5CF07D0C283D}"/>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Levee Safety</a:t>
            </a:r>
          </a:p>
        </p:txBody>
      </p:sp>
    </p:spTree>
    <p:extLst>
      <p:ext uri="{BB962C8B-B14F-4D97-AF65-F5344CB8AC3E}">
        <p14:creationId xmlns:p14="http://schemas.microsoft.com/office/powerpoint/2010/main" val="1771607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5C9B0AA-EE54-4968-95E5-6586D6E0F47B}" type="slidenum">
              <a:rPr lang="en-US" smtClean="0"/>
              <a:pPr/>
              <a:t>9</a:t>
            </a:fld>
            <a:endParaRPr lang="en-US" dirty="0"/>
          </a:p>
        </p:txBody>
      </p:sp>
      <p:sp>
        <p:nvSpPr>
          <p:cNvPr id="4" name="AutoShape 4">
            <a:extLst>
              <a:ext uri="{FF2B5EF4-FFF2-40B4-BE49-F238E27FC236}">
                <a16:creationId xmlns:a16="http://schemas.microsoft.com/office/drawing/2014/main" id="{1477BD5D-FC94-28A9-64D2-0E08A9B131C7}"/>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695D027B-6995-1798-C524-3F35C6A4666E}"/>
              </a:ext>
            </a:extLst>
          </p:cNvPr>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Aft>
                <a:spcPts val="600"/>
              </a:spcAft>
            </a:pPr>
            <a:r>
              <a:rPr lang="en-US" sz="4000" kern="1200" dirty="0">
                <a:latin typeface="Franklin Gothic Medium" panose="020B0603020102020204" pitchFamily="34" charset="0"/>
                <a:ea typeface="+mj-ea"/>
                <a:cs typeface="+mj-cs"/>
              </a:rPr>
              <a:t>USACE Levee Safety Program</a:t>
            </a:r>
          </a:p>
        </p:txBody>
      </p:sp>
      <p:graphicFrame>
        <p:nvGraphicFramePr>
          <p:cNvPr id="12" name="Content Placeholder 2">
            <a:extLst>
              <a:ext uri="{FF2B5EF4-FFF2-40B4-BE49-F238E27FC236}">
                <a16:creationId xmlns:a16="http://schemas.microsoft.com/office/drawing/2014/main" id="{D58444D1-C3C9-6B02-2CD2-6A1F3286FC3E}"/>
              </a:ext>
            </a:extLst>
          </p:cNvPr>
          <p:cNvGraphicFramePr/>
          <p:nvPr>
            <p:extLst>
              <p:ext uri="{D42A27DB-BD31-4B8C-83A1-F6EECF244321}">
                <p14:modId xmlns:p14="http://schemas.microsoft.com/office/powerpoint/2010/main" val="3270200866"/>
              </p:ext>
            </p:extLst>
          </p:nvPr>
        </p:nvGraphicFramePr>
        <p:xfrm>
          <a:off x="609600" y="1600201"/>
          <a:ext cx="5384800" cy="4233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D7C45D38-D9BF-7101-B377-15D6E3F928C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8400" y="1752600"/>
            <a:ext cx="5334000" cy="3556000"/>
          </a:xfrm>
          <a:prstGeom prst="rect">
            <a:avLst/>
          </a:prstGeom>
        </p:spPr>
      </p:pic>
    </p:spTree>
    <p:extLst>
      <p:ext uri="{BB962C8B-B14F-4D97-AF65-F5344CB8AC3E}">
        <p14:creationId xmlns:p14="http://schemas.microsoft.com/office/powerpoint/2010/main" val="214350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07-2012 Brand Rollout Presentation</Template>
  <TotalTime>4101</TotalTime>
  <Words>1425</Words>
  <Application>Microsoft Office PowerPoint</Application>
  <PresentationFormat>Widescreen</PresentationFormat>
  <Paragraphs>304</Paragraphs>
  <Slides>22</Slides>
  <Notes>21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Arial</vt:lpstr>
      <vt:lpstr>Calibri</vt:lpstr>
      <vt:lpstr>Franklin Gothic Book</vt:lpstr>
      <vt:lpstr>Franklin Gothic Demi</vt:lpstr>
      <vt:lpstr>Franklin Gothic Heavy</vt:lpstr>
      <vt:lpstr>Franklin Gothic Medium</vt:lpstr>
      <vt:lpstr>Times New Roman</vt:lpstr>
      <vt:lpstr>Wingdings</vt:lpstr>
      <vt:lpstr>Office Theme</vt:lpstr>
      <vt:lpstr>Custom Design</vt:lpstr>
      <vt:lpstr>Association of Levee Boards of Louisiana</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Billy.Williamson@la.gov</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Association of Levee Boards</cp:lastModifiedBy>
  <cp:revision>78</cp:revision>
  <cp:lastPrinted>2025-04-21T21:10:46Z</cp:lastPrinted>
  <dcterms:created xsi:type="dcterms:W3CDTF">2012-07-12T19:32:08Z</dcterms:created>
  <dcterms:modified xsi:type="dcterms:W3CDTF">2025-12-02T22:31:09Z</dcterms:modified>
</cp:coreProperties>
</file>