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830" r:id="rId2"/>
  </p:sldMasterIdLst>
  <p:notesMasterIdLst>
    <p:notesMasterId r:id="rId22"/>
  </p:notesMasterIdLst>
  <p:handoutMasterIdLst>
    <p:handoutMasterId r:id="rId23"/>
  </p:handoutMasterIdLst>
  <p:sldIdLst>
    <p:sldId id="258" r:id="rId3"/>
    <p:sldId id="269" r:id="rId4"/>
    <p:sldId id="309" r:id="rId5"/>
    <p:sldId id="432" r:id="rId6"/>
    <p:sldId id="428" r:id="rId7"/>
    <p:sldId id="430" r:id="rId8"/>
    <p:sldId id="305" r:id="rId9"/>
    <p:sldId id="338" r:id="rId10"/>
    <p:sldId id="270" r:id="rId11"/>
    <p:sldId id="339" r:id="rId12"/>
    <p:sldId id="410" r:id="rId13"/>
    <p:sldId id="348" r:id="rId14"/>
    <p:sldId id="281" r:id="rId15"/>
    <p:sldId id="426" r:id="rId16"/>
    <p:sldId id="367" r:id="rId17"/>
    <p:sldId id="365" r:id="rId18"/>
    <p:sldId id="429" r:id="rId19"/>
    <p:sldId id="431" r:id="rId20"/>
    <p:sldId id="300" r:id="rId21"/>
  </p:sldIdLst>
  <p:sldSz cx="12192000" cy="6858000"/>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6223"/>
    <a:srgbClr val="000000"/>
    <a:srgbClr val="FFFFFF"/>
    <a:srgbClr val="F26223"/>
    <a:srgbClr val="2075BC"/>
    <a:srgbClr val="00B0DB"/>
    <a:srgbClr val="6D9A34"/>
    <a:srgbClr val="F90000"/>
    <a:srgbClr val="01FD02"/>
    <a:srgbClr val="F363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3" autoAdjust="0"/>
    <p:restoredTop sz="84739" autoAdjust="0"/>
  </p:normalViewPr>
  <p:slideViewPr>
    <p:cSldViewPr showGuides="1">
      <p:cViewPr varScale="1">
        <p:scale>
          <a:sx n="92" d="100"/>
          <a:sy n="92" d="100"/>
        </p:scale>
        <p:origin x="66" y="11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24E640-FEFD-4C2E-88FC-E43AE7C47EFB}" type="doc">
      <dgm:prSet loTypeId="urn:microsoft.com/office/officeart/2008/layout/LinedList" loCatId="list" qsTypeId="urn:microsoft.com/office/officeart/2005/8/quickstyle/simple1" qsCatId="simple" csTypeId="urn:microsoft.com/office/officeart/2005/8/colors/accent6_1" csCatId="accent6" phldr="1"/>
      <dgm:spPr/>
      <dgm:t>
        <a:bodyPr/>
        <a:lstStyle/>
        <a:p>
          <a:endParaRPr lang="en-US"/>
        </a:p>
      </dgm:t>
    </dgm:pt>
    <dgm:pt modelId="{5508CE1E-8DCA-4B84-BC33-66C6F5F2264D}">
      <dgm:prSet custT="1"/>
      <dgm:spPr/>
      <dgm:t>
        <a:bodyPr/>
        <a:lstStyle/>
        <a:p>
          <a:r>
            <a:rPr lang="en-US" sz="3100" dirty="0"/>
            <a:t>DOTD Transformation &amp; Water Resources Program</a:t>
          </a:r>
        </a:p>
        <a:p>
          <a:endParaRPr lang="en-US" sz="2000" dirty="0"/>
        </a:p>
      </dgm:t>
    </dgm:pt>
    <dgm:pt modelId="{2568C201-CF88-4A84-B3D8-FBB1C6BD4161}" type="parTrans" cxnId="{C68B268B-76CF-4171-A370-0C8CFC6C934B}">
      <dgm:prSet/>
      <dgm:spPr/>
      <dgm:t>
        <a:bodyPr/>
        <a:lstStyle/>
        <a:p>
          <a:endParaRPr lang="en-US"/>
        </a:p>
      </dgm:t>
    </dgm:pt>
    <dgm:pt modelId="{3466AEDB-82BA-4BBF-8462-86A0C813B318}" type="sibTrans" cxnId="{C68B268B-76CF-4171-A370-0C8CFC6C934B}">
      <dgm:prSet/>
      <dgm:spPr/>
      <dgm:t>
        <a:bodyPr/>
        <a:lstStyle/>
        <a:p>
          <a:endParaRPr lang="en-US"/>
        </a:p>
      </dgm:t>
    </dgm:pt>
    <dgm:pt modelId="{B1A29C01-049E-456A-A9B0-465B93155687}">
      <dgm:prSet/>
      <dgm:spPr/>
      <dgm:t>
        <a:bodyPr/>
        <a:lstStyle/>
        <a:p>
          <a:r>
            <a:rPr lang="en-US" dirty="0"/>
            <a:t>Levee Safety Program &amp; Statewide Watershed Modeling </a:t>
          </a:r>
        </a:p>
      </dgm:t>
    </dgm:pt>
    <dgm:pt modelId="{4692AF64-4F5D-4610-A16F-6AAFC874DDE6}" type="parTrans" cxnId="{CBF38907-20B3-4D34-9A20-4A6C7CF90466}">
      <dgm:prSet/>
      <dgm:spPr/>
      <dgm:t>
        <a:bodyPr/>
        <a:lstStyle/>
        <a:p>
          <a:endParaRPr lang="en-US"/>
        </a:p>
      </dgm:t>
    </dgm:pt>
    <dgm:pt modelId="{899A8909-7E09-47D6-A01A-C904D3E3A4CB}" type="sibTrans" cxnId="{CBF38907-20B3-4D34-9A20-4A6C7CF90466}">
      <dgm:prSet/>
      <dgm:spPr/>
      <dgm:t>
        <a:bodyPr/>
        <a:lstStyle/>
        <a:p>
          <a:endParaRPr lang="en-US"/>
        </a:p>
      </dgm:t>
    </dgm:pt>
    <dgm:pt modelId="{F7D34219-30A7-42FB-86E5-0998754DB954}">
      <dgm:prSet/>
      <dgm:spPr/>
      <dgm:t>
        <a:bodyPr/>
        <a:lstStyle/>
        <a:p>
          <a:r>
            <a:rPr lang="en-US" dirty="0"/>
            <a:t>Flood Control in Louisiana</a:t>
          </a:r>
        </a:p>
      </dgm:t>
    </dgm:pt>
    <dgm:pt modelId="{87E98647-C228-4343-A8B1-1847A38E1349}" type="parTrans" cxnId="{09D659F2-6F72-4847-BDEC-FCEA506D8638}">
      <dgm:prSet/>
      <dgm:spPr/>
      <dgm:t>
        <a:bodyPr/>
        <a:lstStyle/>
        <a:p>
          <a:endParaRPr lang="en-US"/>
        </a:p>
      </dgm:t>
    </dgm:pt>
    <dgm:pt modelId="{4E2504DB-723B-4034-8571-FFD3CB0E2A51}" type="sibTrans" cxnId="{09D659F2-6F72-4847-BDEC-FCEA506D8638}">
      <dgm:prSet/>
      <dgm:spPr/>
      <dgm:t>
        <a:bodyPr/>
        <a:lstStyle/>
        <a:p>
          <a:endParaRPr lang="en-US"/>
        </a:p>
      </dgm:t>
    </dgm:pt>
    <dgm:pt modelId="{AA532A0F-AFEC-4AE4-80EE-46BF584FFD52}">
      <dgm:prSet/>
      <dgm:spPr/>
      <dgm:t>
        <a:bodyPr/>
        <a:lstStyle/>
        <a:p>
          <a:r>
            <a:rPr lang="en-US" dirty="0"/>
            <a:t>CURRENT</a:t>
          </a:r>
        </a:p>
      </dgm:t>
    </dgm:pt>
    <dgm:pt modelId="{5596A7CA-A6A8-458F-B3AD-B7089AD85DB9}" type="parTrans" cxnId="{658C4F76-1BE3-47C4-A592-43E6444DA8D0}">
      <dgm:prSet/>
      <dgm:spPr/>
      <dgm:t>
        <a:bodyPr/>
        <a:lstStyle/>
        <a:p>
          <a:endParaRPr lang="en-US"/>
        </a:p>
      </dgm:t>
    </dgm:pt>
    <dgm:pt modelId="{E1E27D4C-F9D0-4B0E-A191-BFFB3702FB16}" type="sibTrans" cxnId="{658C4F76-1BE3-47C4-A592-43E6444DA8D0}">
      <dgm:prSet/>
      <dgm:spPr/>
      <dgm:t>
        <a:bodyPr/>
        <a:lstStyle/>
        <a:p>
          <a:endParaRPr lang="en-US"/>
        </a:p>
      </dgm:t>
    </dgm:pt>
    <dgm:pt modelId="{B5449780-7681-406F-8FDE-D94643FD240D}" type="pres">
      <dgm:prSet presAssocID="{9724E640-FEFD-4C2E-88FC-E43AE7C47EFB}" presName="vert0" presStyleCnt="0">
        <dgm:presLayoutVars>
          <dgm:dir/>
          <dgm:animOne val="branch"/>
          <dgm:animLvl val="lvl"/>
        </dgm:presLayoutVars>
      </dgm:prSet>
      <dgm:spPr/>
    </dgm:pt>
    <dgm:pt modelId="{F2F5266B-716D-4CA4-80E4-79B3EE729E43}" type="pres">
      <dgm:prSet presAssocID="{5508CE1E-8DCA-4B84-BC33-66C6F5F2264D}" presName="thickLine" presStyleLbl="alignNode1" presStyleIdx="0" presStyleCnt="4"/>
      <dgm:spPr/>
    </dgm:pt>
    <dgm:pt modelId="{8CCB72D5-32CA-4305-846D-6F3AFD436D92}" type="pres">
      <dgm:prSet presAssocID="{5508CE1E-8DCA-4B84-BC33-66C6F5F2264D}" presName="horz1" presStyleCnt="0"/>
      <dgm:spPr/>
    </dgm:pt>
    <dgm:pt modelId="{113D3328-248B-45C8-842A-61EB4677BE12}" type="pres">
      <dgm:prSet presAssocID="{5508CE1E-8DCA-4B84-BC33-66C6F5F2264D}" presName="tx1" presStyleLbl="revTx" presStyleIdx="0" presStyleCnt="4"/>
      <dgm:spPr/>
    </dgm:pt>
    <dgm:pt modelId="{45D20437-AA47-47DA-9213-1C153EC43B25}" type="pres">
      <dgm:prSet presAssocID="{5508CE1E-8DCA-4B84-BC33-66C6F5F2264D}" presName="vert1" presStyleCnt="0"/>
      <dgm:spPr/>
    </dgm:pt>
    <dgm:pt modelId="{E235B607-1D26-4632-8FA4-6BD84495968B}" type="pres">
      <dgm:prSet presAssocID="{AA532A0F-AFEC-4AE4-80EE-46BF584FFD52}" presName="thickLine" presStyleLbl="alignNode1" presStyleIdx="1" presStyleCnt="4"/>
      <dgm:spPr/>
    </dgm:pt>
    <dgm:pt modelId="{82A407E4-2955-4D2B-B2C7-012A76B9C297}" type="pres">
      <dgm:prSet presAssocID="{AA532A0F-AFEC-4AE4-80EE-46BF584FFD52}" presName="horz1" presStyleCnt="0"/>
      <dgm:spPr/>
    </dgm:pt>
    <dgm:pt modelId="{9F919F39-54C6-4480-B254-CBEAE70E1A2B}" type="pres">
      <dgm:prSet presAssocID="{AA532A0F-AFEC-4AE4-80EE-46BF584FFD52}" presName="tx1" presStyleLbl="revTx" presStyleIdx="1" presStyleCnt="4"/>
      <dgm:spPr/>
    </dgm:pt>
    <dgm:pt modelId="{1B3E9C2F-F171-4791-9078-87C1E21FBE45}" type="pres">
      <dgm:prSet presAssocID="{AA532A0F-AFEC-4AE4-80EE-46BF584FFD52}" presName="vert1" presStyleCnt="0"/>
      <dgm:spPr/>
    </dgm:pt>
    <dgm:pt modelId="{3CA5C8F0-81BB-40F9-9A3B-8305614BFE2A}" type="pres">
      <dgm:prSet presAssocID="{B1A29C01-049E-456A-A9B0-465B93155687}" presName="thickLine" presStyleLbl="alignNode1" presStyleIdx="2" presStyleCnt="4"/>
      <dgm:spPr/>
    </dgm:pt>
    <dgm:pt modelId="{2F20285B-556C-4056-B43E-8D48A9A712A4}" type="pres">
      <dgm:prSet presAssocID="{B1A29C01-049E-456A-A9B0-465B93155687}" presName="horz1" presStyleCnt="0"/>
      <dgm:spPr/>
    </dgm:pt>
    <dgm:pt modelId="{BA668B84-3F87-4F3E-B7C3-B9F63775991E}" type="pres">
      <dgm:prSet presAssocID="{B1A29C01-049E-456A-A9B0-465B93155687}" presName="tx1" presStyleLbl="revTx" presStyleIdx="2" presStyleCnt="4"/>
      <dgm:spPr/>
    </dgm:pt>
    <dgm:pt modelId="{5907EA64-DAFC-4D41-9490-AB38DFA2B3C3}" type="pres">
      <dgm:prSet presAssocID="{B1A29C01-049E-456A-A9B0-465B93155687}" presName="vert1" presStyleCnt="0"/>
      <dgm:spPr/>
    </dgm:pt>
    <dgm:pt modelId="{E15B5C8B-56FD-4C4C-842D-B8BABF9D8524}" type="pres">
      <dgm:prSet presAssocID="{F7D34219-30A7-42FB-86E5-0998754DB954}" presName="thickLine" presStyleLbl="alignNode1" presStyleIdx="3" presStyleCnt="4"/>
      <dgm:spPr/>
    </dgm:pt>
    <dgm:pt modelId="{9705D0D9-4523-4D99-ACA8-91A8F11F047B}" type="pres">
      <dgm:prSet presAssocID="{F7D34219-30A7-42FB-86E5-0998754DB954}" presName="horz1" presStyleCnt="0"/>
      <dgm:spPr/>
    </dgm:pt>
    <dgm:pt modelId="{D6B416AB-2C5F-4BDB-A7B7-C9784B07197A}" type="pres">
      <dgm:prSet presAssocID="{F7D34219-30A7-42FB-86E5-0998754DB954}" presName="tx1" presStyleLbl="revTx" presStyleIdx="3" presStyleCnt="4"/>
      <dgm:spPr/>
    </dgm:pt>
    <dgm:pt modelId="{38C738A0-8945-423B-A2B8-6BB589BCFEC4}" type="pres">
      <dgm:prSet presAssocID="{F7D34219-30A7-42FB-86E5-0998754DB954}" presName="vert1" presStyleCnt="0"/>
      <dgm:spPr/>
    </dgm:pt>
  </dgm:ptLst>
  <dgm:cxnLst>
    <dgm:cxn modelId="{6E21A903-76C2-4BB4-B73D-2F70D04E3D6B}" type="presOf" srcId="{AA532A0F-AFEC-4AE4-80EE-46BF584FFD52}" destId="{9F919F39-54C6-4480-B254-CBEAE70E1A2B}" srcOrd="0" destOrd="0" presId="urn:microsoft.com/office/officeart/2008/layout/LinedList"/>
    <dgm:cxn modelId="{CBF38907-20B3-4D34-9A20-4A6C7CF90466}" srcId="{9724E640-FEFD-4C2E-88FC-E43AE7C47EFB}" destId="{B1A29C01-049E-456A-A9B0-465B93155687}" srcOrd="2" destOrd="0" parTransId="{4692AF64-4F5D-4610-A16F-6AAFC874DDE6}" sibTransId="{899A8909-7E09-47D6-A01A-C904D3E3A4CB}"/>
    <dgm:cxn modelId="{E102C408-BE0A-4452-9770-89CF31198334}" type="presOf" srcId="{B1A29C01-049E-456A-A9B0-465B93155687}" destId="{BA668B84-3F87-4F3E-B7C3-B9F63775991E}" srcOrd="0" destOrd="0" presId="urn:microsoft.com/office/officeart/2008/layout/LinedList"/>
    <dgm:cxn modelId="{4EE1124C-EC67-40A0-8756-CE861075EAED}" type="presOf" srcId="{9724E640-FEFD-4C2E-88FC-E43AE7C47EFB}" destId="{B5449780-7681-406F-8FDE-D94643FD240D}" srcOrd="0" destOrd="0" presId="urn:microsoft.com/office/officeart/2008/layout/LinedList"/>
    <dgm:cxn modelId="{25238871-E61E-4F16-9D95-D31C79BC25C3}" type="presOf" srcId="{5508CE1E-8DCA-4B84-BC33-66C6F5F2264D}" destId="{113D3328-248B-45C8-842A-61EB4677BE12}" srcOrd="0" destOrd="0" presId="urn:microsoft.com/office/officeart/2008/layout/LinedList"/>
    <dgm:cxn modelId="{658C4F76-1BE3-47C4-A592-43E6444DA8D0}" srcId="{9724E640-FEFD-4C2E-88FC-E43AE7C47EFB}" destId="{AA532A0F-AFEC-4AE4-80EE-46BF584FFD52}" srcOrd="1" destOrd="0" parTransId="{5596A7CA-A6A8-458F-B3AD-B7089AD85DB9}" sibTransId="{E1E27D4C-F9D0-4B0E-A191-BFFB3702FB16}"/>
    <dgm:cxn modelId="{C68B268B-76CF-4171-A370-0C8CFC6C934B}" srcId="{9724E640-FEFD-4C2E-88FC-E43AE7C47EFB}" destId="{5508CE1E-8DCA-4B84-BC33-66C6F5F2264D}" srcOrd="0" destOrd="0" parTransId="{2568C201-CF88-4A84-B3D8-FBB1C6BD4161}" sibTransId="{3466AEDB-82BA-4BBF-8462-86A0C813B318}"/>
    <dgm:cxn modelId="{569DDCEB-1953-4AAE-B3E0-F2332A147999}" type="presOf" srcId="{F7D34219-30A7-42FB-86E5-0998754DB954}" destId="{D6B416AB-2C5F-4BDB-A7B7-C9784B07197A}" srcOrd="0" destOrd="0" presId="urn:microsoft.com/office/officeart/2008/layout/LinedList"/>
    <dgm:cxn modelId="{09D659F2-6F72-4847-BDEC-FCEA506D8638}" srcId="{9724E640-FEFD-4C2E-88FC-E43AE7C47EFB}" destId="{F7D34219-30A7-42FB-86E5-0998754DB954}" srcOrd="3" destOrd="0" parTransId="{87E98647-C228-4343-A8B1-1847A38E1349}" sibTransId="{4E2504DB-723B-4034-8571-FFD3CB0E2A51}"/>
    <dgm:cxn modelId="{522D9491-71DF-4096-8F2A-D7C7D0CE27D1}" type="presParOf" srcId="{B5449780-7681-406F-8FDE-D94643FD240D}" destId="{F2F5266B-716D-4CA4-80E4-79B3EE729E43}" srcOrd="0" destOrd="0" presId="urn:microsoft.com/office/officeart/2008/layout/LinedList"/>
    <dgm:cxn modelId="{0540AE73-9F43-4727-B9DF-94CADFB52EDA}" type="presParOf" srcId="{B5449780-7681-406F-8FDE-D94643FD240D}" destId="{8CCB72D5-32CA-4305-846D-6F3AFD436D92}" srcOrd="1" destOrd="0" presId="urn:microsoft.com/office/officeart/2008/layout/LinedList"/>
    <dgm:cxn modelId="{67E34250-ABE0-4A51-9635-DBC91272FC7B}" type="presParOf" srcId="{8CCB72D5-32CA-4305-846D-6F3AFD436D92}" destId="{113D3328-248B-45C8-842A-61EB4677BE12}" srcOrd="0" destOrd="0" presId="urn:microsoft.com/office/officeart/2008/layout/LinedList"/>
    <dgm:cxn modelId="{727F0047-B081-407E-BCE5-5D815854A377}" type="presParOf" srcId="{8CCB72D5-32CA-4305-846D-6F3AFD436D92}" destId="{45D20437-AA47-47DA-9213-1C153EC43B25}" srcOrd="1" destOrd="0" presId="urn:microsoft.com/office/officeart/2008/layout/LinedList"/>
    <dgm:cxn modelId="{58211CC9-EDF2-4375-B0E9-4842824ABF36}" type="presParOf" srcId="{B5449780-7681-406F-8FDE-D94643FD240D}" destId="{E235B607-1D26-4632-8FA4-6BD84495968B}" srcOrd="2" destOrd="0" presId="urn:microsoft.com/office/officeart/2008/layout/LinedList"/>
    <dgm:cxn modelId="{3B2AE0EC-138D-4923-BD92-9386C71359DC}" type="presParOf" srcId="{B5449780-7681-406F-8FDE-D94643FD240D}" destId="{82A407E4-2955-4D2B-B2C7-012A76B9C297}" srcOrd="3" destOrd="0" presId="urn:microsoft.com/office/officeart/2008/layout/LinedList"/>
    <dgm:cxn modelId="{A05F5C6F-E9C5-482E-9E79-A7AA8B78B1AC}" type="presParOf" srcId="{82A407E4-2955-4D2B-B2C7-012A76B9C297}" destId="{9F919F39-54C6-4480-B254-CBEAE70E1A2B}" srcOrd="0" destOrd="0" presId="urn:microsoft.com/office/officeart/2008/layout/LinedList"/>
    <dgm:cxn modelId="{9ACA736D-DA66-4F5C-9D8A-1E9D3B324052}" type="presParOf" srcId="{82A407E4-2955-4D2B-B2C7-012A76B9C297}" destId="{1B3E9C2F-F171-4791-9078-87C1E21FBE45}" srcOrd="1" destOrd="0" presId="urn:microsoft.com/office/officeart/2008/layout/LinedList"/>
    <dgm:cxn modelId="{F732C048-E768-4FD2-91DE-785BFF6829CE}" type="presParOf" srcId="{B5449780-7681-406F-8FDE-D94643FD240D}" destId="{3CA5C8F0-81BB-40F9-9A3B-8305614BFE2A}" srcOrd="4" destOrd="0" presId="urn:microsoft.com/office/officeart/2008/layout/LinedList"/>
    <dgm:cxn modelId="{CCE14664-9777-4D6D-AD55-3E8794C1F674}" type="presParOf" srcId="{B5449780-7681-406F-8FDE-D94643FD240D}" destId="{2F20285B-556C-4056-B43E-8D48A9A712A4}" srcOrd="5" destOrd="0" presId="urn:microsoft.com/office/officeart/2008/layout/LinedList"/>
    <dgm:cxn modelId="{CAF92A29-8FE9-4358-A0C9-8DAAB7366134}" type="presParOf" srcId="{2F20285B-556C-4056-B43E-8D48A9A712A4}" destId="{BA668B84-3F87-4F3E-B7C3-B9F63775991E}" srcOrd="0" destOrd="0" presId="urn:microsoft.com/office/officeart/2008/layout/LinedList"/>
    <dgm:cxn modelId="{531A73DF-01F9-4C5D-99B0-6D6FE1381254}" type="presParOf" srcId="{2F20285B-556C-4056-B43E-8D48A9A712A4}" destId="{5907EA64-DAFC-4D41-9490-AB38DFA2B3C3}" srcOrd="1" destOrd="0" presId="urn:microsoft.com/office/officeart/2008/layout/LinedList"/>
    <dgm:cxn modelId="{E7058F89-0A8C-4076-9A4C-C0E5BA1632C4}" type="presParOf" srcId="{B5449780-7681-406F-8FDE-D94643FD240D}" destId="{E15B5C8B-56FD-4C4C-842D-B8BABF9D8524}" srcOrd="6" destOrd="0" presId="urn:microsoft.com/office/officeart/2008/layout/LinedList"/>
    <dgm:cxn modelId="{F095ED52-D440-4D95-9793-05D02B8C9023}" type="presParOf" srcId="{B5449780-7681-406F-8FDE-D94643FD240D}" destId="{9705D0D9-4523-4D99-ACA8-91A8F11F047B}" srcOrd="7" destOrd="0" presId="urn:microsoft.com/office/officeart/2008/layout/LinedList"/>
    <dgm:cxn modelId="{84D057E9-6589-4C5E-BCA2-D76F2FC39F00}" type="presParOf" srcId="{9705D0D9-4523-4D99-ACA8-91A8F11F047B}" destId="{D6B416AB-2C5F-4BDB-A7B7-C9784B07197A}" srcOrd="0" destOrd="0" presId="urn:microsoft.com/office/officeart/2008/layout/LinedList"/>
    <dgm:cxn modelId="{9508A58E-07E9-4D35-B10E-D0877A1367E8}" type="presParOf" srcId="{9705D0D9-4523-4D99-ACA8-91A8F11F047B}" destId="{38C738A0-8945-423B-A2B8-6BB589BCFEC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9161CAF-4D61-4239-9E67-FD7FBC25FB07}"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B5BBE1D6-19D6-44A1-A437-D29166E291B8}">
      <dgm:prSet/>
      <dgm:spPr>
        <a:solidFill>
          <a:srgbClr val="F06223"/>
        </a:solidFill>
      </dgm:spPr>
      <dgm:t>
        <a:bodyPr/>
        <a:lstStyle/>
        <a:p>
          <a:r>
            <a:rPr lang="en-US" dirty="0"/>
            <a:t>Act 418 (2025)</a:t>
          </a:r>
        </a:p>
      </dgm:t>
    </dgm:pt>
    <dgm:pt modelId="{F0643051-56B2-4D62-B9A9-A1D77DC7425E}" type="parTrans" cxnId="{2E24546A-9333-4903-8761-669E8D8D5A8C}">
      <dgm:prSet/>
      <dgm:spPr/>
      <dgm:t>
        <a:bodyPr/>
        <a:lstStyle/>
        <a:p>
          <a:endParaRPr lang="en-US"/>
        </a:p>
      </dgm:t>
    </dgm:pt>
    <dgm:pt modelId="{9AC7667B-68C4-4F6C-A092-D246FB61FA83}" type="sibTrans" cxnId="{2E24546A-9333-4903-8761-669E8D8D5A8C}">
      <dgm:prSet/>
      <dgm:spPr/>
      <dgm:t>
        <a:bodyPr/>
        <a:lstStyle/>
        <a:p>
          <a:endParaRPr lang="en-US"/>
        </a:p>
      </dgm:t>
    </dgm:pt>
    <dgm:pt modelId="{E905446B-8A31-4A9C-9F68-FDBEF7E09DE8}">
      <dgm:prSet/>
      <dgm:spPr>
        <a:ln>
          <a:solidFill>
            <a:srgbClr val="F26223"/>
          </a:solidFill>
        </a:ln>
      </dgm:spPr>
      <dgm:t>
        <a:bodyPr/>
        <a:lstStyle/>
        <a:p>
          <a:r>
            <a:rPr lang="en-US" dirty="0"/>
            <a:t>Act 418 (2025) created t</a:t>
          </a:r>
          <a:r>
            <a:rPr lang="en-US" b="0" i="0" dirty="0"/>
            <a:t>he Coordinated Use of Resources for Recreation, Economy, Navigation, and Transportation (CURRENT) Authority</a:t>
          </a:r>
          <a:endParaRPr lang="en-US" dirty="0"/>
        </a:p>
      </dgm:t>
    </dgm:pt>
    <dgm:pt modelId="{093C27D6-91C8-4F3A-B630-0D37348AE4D9}" type="parTrans" cxnId="{843FFF1B-FFC8-44AB-B36E-C1356636EA7B}">
      <dgm:prSet/>
      <dgm:spPr/>
      <dgm:t>
        <a:bodyPr/>
        <a:lstStyle/>
        <a:p>
          <a:endParaRPr lang="en-US"/>
        </a:p>
      </dgm:t>
    </dgm:pt>
    <dgm:pt modelId="{2D498D77-4BC9-49C2-8EE6-BF0741FC2B5D}" type="sibTrans" cxnId="{843FFF1B-FFC8-44AB-B36E-C1356636EA7B}">
      <dgm:prSet/>
      <dgm:spPr/>
      <dgm:t>
        <a:bodyPr/>
        <a:lstStyle/>
        <a:p>
          <a:endParaRPr lang="en-US"/>
        </a:p>
      </dgm:t>
    </dgm:pt>
    <dgm:pt modelId="{8D845073-92DF-4AB3-B452-B4DE29A2AC6B}">
      <dgm:prSet/>
      <dgm:spPr>
        <a:solidFill>
          <a:srgbClr val="F06223"/>
        </a:solidFill>
      </dgm:spPr>
      <dgm:t>
        <a:bodyPr/>
        <a:lstStyle/>
        <a:p>
          <a:r>
            <a:rPr lang="en-US" dirty="0"/>
            <a:t>Purpose &amp; Intent</a:t>
          </a:r>
        </a:p>
      </dgm:t>
    </dgm:pt>
    <dgm:pt modelId="{1A48A67A-78D0-4D28-9C20-CC49EE6B108F}" type="parTrans" cxnId="{37F7288C-59F3-4DA4-95E1-FC3DBD06638F}">
      <dgm:prSet/>
      <dgm:spPr/>
      <dgm:t>
        <a:bodyPr/>
        <a:lstStyle/>
        <a:p>
          <a:endParaRPr lang="en-US"/>
        </a:p>
      </dgm:t>
    </dgm:pt>
    <dgm:pt modelId="{67B6CACD-6536-4307-BC49-497E09745553}" type="sibTrans" cxnId="{37F7288C-59F3-4DA4-95E1-FC3DBD06638F}">
      <dgm:prSet/>
      <dgm:spPr/>
      <dgm:t>
        <a:bodyPr/>
        <a:lstStyle/>
        <a:p>
          <a:endParaRPr lang="en-US"/>
        </a:p>
      </dgm:t>
    </dgm:pt>
    <dgm:pt modelId="{EFD9CADE-F158-4810-9051-3776700519EB}">
      <dgm:prSet/>
      <dgm:spPr>
        <a:ln>
          <a:solidFill>
            <a:srgbClr val="F26223"/>
          </a:solidFill>
        </a:ln>
      </dgm:spPr>
      <dgm:t>
        <a:bodyPr/>
        <a:lstStyle/>
        <a:p>
          <a:r>
            <a:rPr lang="en-US" dirty="0"/>
            <a:t>“Development and implementation of an integrated plan for the upland area (non-coastal) area”</a:t>
          </a:r>
        </a:p>
      </dgm:t>
    </dgm:pt>
    <dgm:pt modelId="{BCC12A0D-60C2-4015-96D6-54BDC87AC69D}" type="parTrans" cxnId="{CDD7ABE1-C52D-4023-8CEE-CF8BA0F73DC3}">
      <dgm:prSet/>
      <dgm:spPr/>
      <dgm:t>
        <a:bodyPr/>
        <a:lstStyle/>
        <a:p>
          <a:endParaRPr lang="en-US"/>
        </a:p>
      </dgm:t>
    </dgm:pt>
    <dgm:pt modelId="{5A7A5CFA-FFA3-4629-86B3-F3D25533A6A0}" type="sibTrans" cxnId="{CDD7ABE1-C52D-4023-8CEE-CF8BA0F73DC3}">
      <dgm:prSet/>
      <dgm:spPr/>
      <dgm:t>
        <a:bodyPr/>
        <a:lstStyle/>
        <a:p>
          <a:endParaRPr lang="en-US"/>
        </a:p>
      </dgm:t>
    </dgm:pt>
    <dgm:pt modelId="{E37D6616-E5AD-4579-9F60-B765D3779CDC}">
      <dgm:prSet/>
      <dgm:spPr>
        <a:solidFill>
          <a:srgbClr val="F06223"/>
        </a:solidFill>
      </dgm:spPr>
      <dgm:t>
        <a:bodyPr/>
        <a:lstStyle/>
        <a:p>
          <a:r>
            <a:rPr lang="en-US" dirty="0"/>
            <a:t>Status</a:t>
          </a:r>
        </a:p>
      </dgm:t>
    </dgm:pt>
    <dgm:pt modelId="{97B20820-70BF-47F9-8D21-6FA81FC2EAD6}" type="parTrans" cxnId="{5D3D8019-D7EF-42D6-A482-8E8085FF2F0C}">
      <dgm:prSet/>
      <dgm:spPr/>
      <dgm:t>
        <a:bodyPr/>
        <a:lstStyle/>
        <a:p>
          <a:endParaRPr lang="en-US"/>
        </a:p>
      </dgm:t>
    </dgm:pt>
    <dgm:pt modelId="{EEFA69CD-3F9D-4B13-AF7C-7734835977E6}" type="sibTrans" cxnId="{5D3D8019-D7EF-42D6-A482-8E8085FF2F0C}">
      <dgm:prSet/>
      <dgm:spPr/>
      <dgm:t>
        <a:bodyPr/>
        <a:lstStyle/>
        <a:p>
          <a:endParaRPr lang="en-US"/>
        </a:p>
      </dgm:t>
    </dgm:pt>
    <dgm:pt modelId="{F2EC12B3-F30D-434D-90CE-22BD23B6E55D}">
      <dgm:prSet/>
      <dgm:spPr>
        <a:ln>
          <a:solidFill>
            <a:srgbClr val="F26223"/>
          </a:solidFill>
        </a:ln>
      </dgm:spPr>
      <dgm:t>
        <a:bodyPr/>
        <a:lstStyle/>
        <a:p>
          <a:r>
            <a:rPr lang="en-US" dirty="0"/>
            <a:t>Full Board appointed</a:t>
          </a:r>
        </a:p>
      </dgm:t>
    </dgm:pt>
    <dgm:pt modelId="{824A0F6F-37A4-4C0D-842F-98513B2EF871}" type="parTrans" cxnId="{1C35A91B-8C28-4E69-AB4D-56791CE4A2C1}">
      <dgm:prSet/>
      <dgm:spPr/>
      <dgm:t>
        <a:bodyPr/>
        <a:lstStyle/>
        <a:p>
          <a:endParaRPr lang="en-US"/>
        </a:p>
      </dgm:t>
    </dgm:pt>
    <dgm:pt modelId="{EF70EF1E-BC10-473D-AB69-F41F86C9B2CA}" type="sibTrans" cxnId="{1C35A91B-8C28-4E69-AB4D-56791CE4A2C1}">
      <dgm:prSet/>
      <dgm:spPr/>
      <dgm:t>
        <a:bodyPr/>
        <a:lstStyle/>
        <a:p>
          <a:endParaRPr lang="en-US"/>
        </a:p>
      </dgm:t>
    </dgm:pt>
    <dgm:pt modelId="{79B5885E-78FE-4424-89B4-44C414378D00}">
      <dgm:prSet/>
      <dgm:spPr>
        <a:ln>
          <a:solidFill>
            <a:srgbClr val="F26223"/>
          </a:solidFill>
        </a:ln>
      </dgm:spPr>
      <dgm:t>
        <a:bodyPr/>
        <a:lstStyle/>
        <a:p>
          <a:r>
            <a:rPr lang="en-US" dirty="0"/>
            <a:t>Senate Bill 171 was introduced in 2026 to provide clarification for administration and scope. Also adds a CPRA seat to the board.</a:t>
          </a:r>
        </a:p>
      </dgm:t>
    </dgm:pt>
    <dgm:pt modelId="{FF737226-2B9C-473C-AD0C-579C866E1116}" type="parTrans" cxnId="{5F17F9E7-BEDF-44D5-8934-93723F184268}">
      <dgm:prSet/>
      <dgm:spPr/>
      <dgm:t>
        <a:bodyPr/>
        <a:lstStyle/>
        <a:p>
          <a:endParaRPr lang="en-US"/>
        </a:p>
      </dgm:t>
    </dgm:pt>
    <dgm:pt modelId="{D7E8424B-3B40-4DA0-AEBE-5F24DD999695}" type="sibTrans" cxnId="{5F17F9E7-BEDF-44D5-8934-93723F184268}">
      <dgm:prSet/>
      <dgm:spPr/>
      <dgm:t>
        <a:bodyPr/>
        <a:lstStyle/>
        <a:p>
          <a:endParaRPr lang="en-US"/>
        </a:p>
      </dgm:t>
    </dgm:pt>
    <dgm:pt modelId="{C0FF7742-A1CA-4AFB-8C11-ED4C806E67C7}">
      <dgm:prSet/>
      <dgm:spPr>
        <a:ln>
          <a:solidFill>
            <a:srgbClr val="F26223"/>
          </a:solidFill>
        </a:ln>
      </dgm:spPr>
      <dgm:t>
        <a:bodyPr/>
        <a:lstStyle/>
        <a:p>
          <a:r>
            <a:rPr lang="en-US" dirty="0"/>
            <a:t>Bylaws drafted</a:t>
          </a:r>
        </a:p>
      </dgm:t>
    </dgm:pt>
    <dgm:pt modelId="{14735E4B-563A-4148-9EEF-D087E38B6114}" type="parTrans" cxnId="{E681625E-7F4E-4852-952F-77D2488F2FC0}">
      <dgm:prSet/>
      <dgm:spPr/>
      <dgm:t>
        <a:bodyPr/>
        <a:lstStyle/>
        <a:p>
          <a:endParaRPr lang="en-US"/>
        </a:p>
      </dgm:t>
    </dgm:pt>
    <dgm:pt modelId="{F6E67A7C-8F28-4EAA-A0E8-FB84B47E76AC}" type="sibTrans" cxnId="{E681625E-7F4E-4852-952F-77D2488F2FC0}">
      <dgm:prSet/>
      <dgm:spPr/>
      <dgm:t>
        <a:bodyPr/>
        <a:lstStyle/>
        <a:p>
          <a:endParaRPr lang="en-US"/>
        </a:p>
      </dgm:t>
    </dgm:pt>
    <dgm:pt modelId="{AC06DEA6-1AB0-45E3-A861-FD4939A149AE}" type="pres">
      <dgm:prSet presAssocID="{69161CAF-4D61-4239-9E67-FD7FBC25FB07}" presName="linear" presStyleCnt="0">
        <dgm:presLayoutVars>
          <dgm:dir/>
          <dgm:animLvl val="lvl"/>
          <dgm:resizeHandles val="exact"/>
        </dgm:presLayoutVars>
      </dgm:prSet>
      <dgm:spPr/>
    </dgm:pt>
    <dgm:pt modelId="{1F0A5A86-AA83-49D0-8FA3-8067BA72C630}" type="pres">
      <dgm:prSet presAssocID="{B5BBE1D6-19D6-44A1-A437-D29166E291B8}" presName="parentLin" presStyleCnt="0"/>
      <dgm:spPr/>
    </dgm:pt>
    <dgm:pt modelId="{B59A54A4-F0E3-433B-B267-988AE7782890}" type="pres">
      <dgm:prSet presAssocID="{B5BBE1D6-19D6-44A1-A437-D29166E291B8}" presName="parentLeftMargin" presStyleLbl="node1" presStyleIdx="0" presStyleCnt="3"/>
      <dgm:spPr/>
    </dgm:pt>
    <dgm:pt modelId="{9847B8FD-4136-4B18-A59A-B5A396D727FB}" type="pres">
      <dgm:prSet presAssocID="{B5BBE1D6-19D6-44A1-A437-D29166E291B8}" presName="parentText" presStyleLbl="node1" presStyleIdx="0" presStyleCnt="3">
        <dgm:presLayoutVars>
          <dgm:chMax val="0"/>
          <dgm:bulletEnabled val="1"/>
        </dgm:presLayoutVars>
      </dgm:prSet>
      <dgm:spPr/>
    </dgm:pt>
    <dgm:pt modelId="{FADEE352-121A-49D2-92BE-517DDDCEB4C8}" type="pres">
      <dgm:prSet presAssocID="{B5BBE1D6-19D6-44A1-A437-D29166E291B8}" presName="negativeSpace" presStyleCnt="0"/>
      <dgm:spPr/>
    </dgm:pt>
    <dgm:pt modelId="{F6448995-918C-49CC-9375-45D93C9F0E70}" type="pres">
      <dgm:prSet presAssocID="{B5BBE1D6-19D6-44A1-A437-D29166E291B8}" presName="childText" presStyleLbl="conFgAcc1" presStyleIdx="0" presStyleCnt="3">
        <dgm:presLayoutVars>
          <dgm:bulletEnabled val="1"/>
        </dgm:presLayoutVars>
      </dgm:prSet>
      <dgm:spPr/>
    </dgm:pt>
    <dgm:pt modelId="{8CB579EF-0491-4062-B9E4-42570E2F60E1}" type="pres">
      <dgm:prSet presAssocID="{9AC7667B-68C4-4F6C-A092-D246FB61FA83}" presName="spaceBetweenRectangles" presStyleCnt="0"/>
      <dgm:spPr/>
    </dgm:pt>
    <dgm:pt modelId="{A657B0FC-D1C3-41DC-BC7D-C6A7731CD401}" type="pres">
      <dgm:prSet presAssocID="{8D845073-92DF-4AB3-B452-B4DE29A2AC6B}" presName="parentLin" presStyleCnt="0"/>
      <dgm:spPr/>
    </dgm:pt>
    <dgm:pt modelId="{0526B79D-6F89-4C9C-ACD0-3C4D914F3FA7}" type="pres">
      <dgm:prSet presAssocID="{8D845073-92DF-4AB3-B452-B4DE29A2AC6B}" presName="parentLeftMargin" presStyleLbl="node1" presStyleIdx="0" presStyleCnt="3"/>
      <dgm:spPr/>
    </dgm:pt>
    <dgm:pt modelId="{B26AB91A-7CF1-4D8D-A09F-FA6C9BD540A5}" type="pres">
      <dgm:prSet presAssocID="{8D845073-92DF-4AB3-B452-B4DE29A2AC6B}" presName="parentText" presStyleLbl="node1" presStyleIdx="1" presStyleCnt="3">
        <dgm:presLayoutVars>
          <dgm:chMax val="0"/>
          <dgm:bulletEnabled val="1"/>
        </dgm:presLayoutVars>
      </dgm:prSet>
      <dgm:spPr/>
    </dgm:pt>
    <dgm:pt modelId="{C6749B96-1789-4BFB-82BE-52E47C94192A}" type="pres">
      <dgm:prSet presAssocID="{8D845073-92DF-4AB3-B452-B4DE29A2AC6B}" presName="negativeSpace" presStyleCnt="0"/>
      <dgm:spPr/>
    </dgm:pt>
    <dgm:pt modelId="{FD088DF6-25F9-4BE3-B9F4-08BCE98EF77A}" type="pres">
      <dgm:prSet presAssocID="{8D845073-92DF-4AB3-B452-B4DE29A2AC6B}" presName="childText" presStyleLbl="conFgAcc1" presStyleIdx="1" presStyleCnt="3">
        <dgm:presLayoutVars>
          <dgm:bulletEnabled val="1"/>
        </dgm:presLayoutVars>
      </dgm:prSet>
      <dgm:spPr/>
    </dgm:pt>
    <dgm:pt modelId="{1EFEE165-DB8F-4DB4-86EC-B262CB4B5EE5}" type="pres">
      <dgm:prSet presAssocID="{67B6CACD-6536-4307-BC49-497E09745553}" presName="spaceBetweenRectangles" presStyleCnt="0"/>
      <dgm:spPr/>
    </dgm:pt>
    <dgm:pt modelId="{6DE36C83-7949-414B-B0E5-0ECC4554F295}" type="pres">
      <dgm:prSet presAssocID="{E37D6616-E5AD-4579-9F60-B765D3779CDC}" presName="parentLin" presStyleCnt="0"/>
      <dgm:spPr/>
    </dgm:pt>
    <dgm:pt modelId="{2CAC6549-4C8D-497A-B286-DA5EFC39CDEA}" type="pres">
      <dgm:prSet presAssocID="{E37D6616-E5AD-4579-9F60-B765D3779CDC}" presName="parentLeftMargin" presStyleLbl="node1" presStyleIdx="1" presStyleCnt="3"/>
      <dgm:spPr/>
    </dgm:pt>
    <dgm:pt modelId="{E94CDB57-6C69-42D5-A231-F7D08875AA50}" type="pres">
      <dgm:prSet presAssocID="{E37D6616-E5AD-4579-9F60-B765D3779CDC}" presName="parentText" presStyleLbl="node1" presStyleIdx="2" presStyleCnt="3">
        <dgm:presLayoutVars>
          <dgm:chMax val="0"/>
          <dgm:bulletEnabled val="1"/>
        </dgm:presLayoutVars>
      </dgm:prSet>
      <dgm:spPr/>
    </dgm:pt>
    <dgm:pt modelId="{C4AB2157-15C0-4307-A3CB-77F4187C8FE3}" type="pres">
      <dgm:prSet presAssocID="{E37D6616-E5AD-4579-9F60-B765D3779CDC}" presName="negativeSpace" presStyleCnt="0"/>
      <dgm:spPr/>
    </dgm:pt>
    <dgm:pt modelId="{A3C1D103-C34C-4DD5-B0CE-12E4D5E3B80B}" type="pres">
      <dgm:prSet presAssocID="{E37D6616-E5AD-4579-9F60-B765D3779CDC}" presName="childText" presStyleLbl="conFgAcc1" presStyleIdx="2" presStyleCnt="3">
        <dgm:presLayoutVars>
          <dgm:bulletEnabled val="1"/>
        </dgm:presLayoutVars>
      </dgm:prSet>
      <dgm:spPr/>
    </dgm:pt>
  </dgm:ptLst>
  <dgm:cxnLst>
    <dgm:cxn modelId="{5D3D8019-D7EF-42D6-A482-8E8085FF2F0C}" srcId="{69161CAF-4D61-4239-9E67-FD7FBC25FB07}" destId="{E37D6616-E5AD-4579-9F60-B765D3779CDC}" srcOrd="2" destOrd="0" parTransId="{97B20820-70BF-47F9-8D21-6FA81FC2EAD6}" sibTransId="{EEFA69CD-3F9D-4B13-AF7C-7734835977E6}"/>
    <dgm:cxn modelId="{1C35A91B-8C28-4E69-AB4D-56791CE4A2C1}" srcId="{E37D6616-E5AD-4579-9F60-B765D3779CDC}" destId="{F2EC12B3-F30D-434D-90CE-22BD23B6E55D}" srcOrd="0" destOrd="0" parTransId="{824A0F6F-37A4-4C0D-842F-98513B2EF871}" sibTransId="{EF70EF1E-BC10-473D-AB69-F41F86C9B2CA}"/>
    <dgm:cxn modelId="{843FFF1B-FFC8-44AB-B36E-C1356636EA7B}" srcId="{B5BBE1D6-19D6-44A1-A437-D29166E291B8}" destId="{E905446B-8A31-4A9C-9F68-FDBEF7E09DE8}" srcOrd="0" destOrd="0" parTransId="{093C27D6-91C8-4F3A-B630-0D37348AE4D9}" sibTransId="{2D498D77-4BC9-49C2-8EE6-BF0741FC2B5D}"/>
    <dgm:cxn modelId="{F01C5035-76F3-40E3-A3FD-0F9705E6D4C5}" type="presOf" srcId="{8D845073-92DF-4AB3-B452-B4DE29A2AC6B}" destId="{B26AB91A-7CF1-4D8D-A09F-FA6C9BD540A5}" srcOrd="1" destOrd="0" presId="urn:microsoft.com/office/officeart/2005/8/layout/list1"/>
    <dgm:cxn modelId="{EB82EA3B-C4A7-4A1B-B2B9-046F672B22CC}" type="presOf" srcId="{C0FF7742-A1CA-4AFB-8C11-ED4C806E67C7}" destId="{A3C1D103-C34C-4DD5-B0CE-12E4D5E3B80B}" srcOrd="0" destOrd="1" presId="urn:microsoft.com/office/officeart/2005/8/layout/list1"/>
    <dgm:cxn modelId="{E681625E-7F4E-4852-952F-77D2488F2FC0}" srcId="{E37D6616-E5AD-4579-9F60-B765D3779CDC}" destId="{C0FF7742-A1CA-4AFB-8C11-ED4C806E67C7}" srcOrd="1" destOrd="0" parTransId="{14735E4B-563A-4148-9EEF-D087E38B6114}" sibTransId="{F6E67A7C-8F28-4EAA-A0E8-FB84B47E76AC}"/>
    <dgm:cxn modelId="{90AF4148-0621-4A33-BE3A-467F15EC3C44}" type="presOf" srcId="{F2EC12B3-F30D-434D-90CE-22BD23B6E55D}" destId="{A3C1D103-C34C-4DD5-B0CE-12E4D5E3B80B}" srcOrd="0" destOrd="0" presId="urn:microsoft.com/office/officeart/2005/8/layout/list1"/>
    <dgm:cxn modelId="{2E24546A-9333-4903-8761-669E8D8D5A8C}" srcId="{69161CAF-4D61-4239-9E67-FD7FBC25FB07}" destId="{B5BBE1D6-19D6-44A1-A437-D29166E291B8}" srcOrd="0" destOrd="0" parTransId="{F0643051-56B2-4D62-B9A9-A1D77DC7425E}" sibTransId="{9AC7667B-68C4-4F6C-A092-D246FB61FA83}"/>
    <dgm:cxn modelId="{9AA7146D-9C6F-4FE9-8A0E-6F8B7F3155D2}" type="presOf" srcId="{E37D6616-E5AD-4579-9F60-B765D3779CDC}" destId="{E94CDB57-6C69-42D5-A231-F7D08875AA50}" srcOrd="1" destOrd="0" presId="urn:microsoft.com/office/officeart/2005/8/layout/list1"/>
    <dgm:cxn modelId="{8A885572-6D00-4089-B21B-93A682221AE5}" type="presOf" srcId="{EFD9CADE-F158-4810-9051-3776700519EB}" destId="{FD088DF6-25F9-4BE3-B9F4-08BCE98EF77A}" srcOrd="0" destOrd="0" presId="urn:microsoft.com/office/officeart/2005/8/layout/list1"/>
    <dgm:cxn modelId="{265FE457-9172-4EBF-BBC1-8C03E2C9F019}" type="presOf" srcId="{E905446B-8A31-4A9C-9F68-FDBEF7E09DE8}" destId="{F6448995-918C-49CC-9375-45D93C9F0E70}" srcOrd="0" destOrd="0" presId="urn:microsoft.com/office/officeart/2005/8/layout/list1"/>
    <dgm:cxn modelId="{83742486-ACD1-4307-BA22-4EF2B068C969}" type="presOf" srcId="{8D845073-92DF-4AB3-B452-B4DE29A2AC6B}" destId="{0526B79D-6F89-4C9C-ACD0-3C4D914F3FA7}" srcOrd="0" destOrd="0" presId="urn:microsoft.com/office/officeart/2005/8/layout/list1"/>
    <dgm:cxn modelId="{37F7288C-59F3-4DA4-95E1-FC3DBD06638F}" srcId="{69161CAF-4D61-4239-9E67-FD7FBC25FB07}" destId="{8D845073-92DF-4AB3-B452-B4DE29A2AC6B}" srcOrd="1" destOrd="0" parTransId="{1A48A67A-78D0-4D28-9C20-CC49EE6B108F}" sibTransId="{67B6CACD-6536-4307-BC49-497E09745553}"/>
    <dgm:cxn modelId="{6FFF4CA6-74E2-455E-83C0-C8BD7E333B6B}" type="presOf" srcId="{79B5885E-78FE-4424-89B4-44C414378D00}" destId="{F6448995-918C-49CC-9375-45D93C9F0E70}" srcOrd="0" destOrd="1" presId="urn:microsoft.com/office/officeart/2005/8/layout/list1"/>
    <dgm:cxn modelId="{FB4ADDBB-56B2-42E4-BDD6-EE3BEE90FBF1}" type="presOf" srcId="{E37D6616-E5AD-4579-9F60-B765D3779CDC}" destId="{2CAC6549-4C8D-497A-B286-DA5EFC39CDEA}" srcOrd="0" destOrd="0" presId="urn:microsoft.com/office/officeart/2005/8/layout/list1"/>
    <dgm:cxn modelId="{B81D21D1-3DE0-420D-B82B-91EF848D383B}" type="presOf" srcId="{B5BBE1D6-19D6-44A1-A437-D29166E291B8}" destId="{9847B8FD-4136-4B18-A59A-B5A396D727FB}" srcOrd="1" destOrd="0" presId="urn:microsoft.com/office/officeart/2005/8/layout/list1"/>
    <dgm:cxn modelId="{CDD7ABE1-C52D-4023-8CEE-CF8BA0F73DC3}" srcId="{8D845073-92DF-4AB3-B452-B4DE29A2AC6B}" destId="{EFD9CADE-F158-4810-9051-3776700519EB}" srcOrd="0" destOrd="0" parTransId="{BCC12A0D-60C2-4015-96D6-54BDC87AC69D}" sibTransId="{5A7A5CFA-FFA3-4629-86B3-F3D25533A6A0}"/>
    <dgm:cxn modelId="{5F17F9E7-BEDF-44D5-8934-93723F184268}" srcId="{B5BBE1D6-19D6-44A1-A437-D29166E291B8}" destId="{79B5885E-78FE-4424-89B4-44C414378D00}" srcOrd="1" destOrd="0" parTransId="{FF737226-2B9C-473C-AD0C-579C866E1116}" sibTransId="{D7E8424B-3B40-4DA0-AEBE-5F24DD999695}"/>
    <dgm:cxn modelId="{A85258F0-42E2-4ACD-9898-480482DD5841}" type="presOf" srcId="{B5BBE1D6-19D6-44A1-A437-D29166E291B8}" destId="{B59A54A4-F0E3-433B-B267-988AE7782890}" srcOrd="0" destOrd="0" presId="urn:microsoft.com/office/officeart/2005/8/layout/list1"/>
    <dgm:cxn modelId="{D868CDFD-28A1-451E-B2D5-FAC06F6B03B5}" type="presOf" srcId="{69161CAF-4D61-4239-9E67-FD7FBC25FB07}" destId="{AC06DEA6-1AB0-45E3-A861-FD4939A149AE}" srcOrd="0" destOrd="0" presId="urn:microsoft.com/office/officeart/2005/8/layout/list1"/>
    <dgm:cxn modelId="{03704BE7-C709-47FD-916D-41C1D8F9F9C1}" type="presParOf" srcId="{AC06DEA6-1AB0-45E3-A861-FD4939A149AE}" destId="{1F0A5A86-AA83-49D0-8FA3-8067BA72C630}" srcOrd="0" destOrd="0" presId="urn:microsoft.com/office/officeart/2005/8/layout/list1"/>
    <dgm:cxn modelId="{353A9571-69C2-4412-8F1E-DCDEF3399132}" type="presParOf" srcId="{1F0A5A86-AA83-49D0-8FA3-8067BA72C630}" destId="{B59A54A4-F0E3-433B-B267-988AE7782890}" srcOrd="0" destOrd="0" presId="urn:microsoft.com/office/officeart/2005/8/layout/list1"/>
    <dgm:cxn modelId="{8341D820-7237-42CB-9E62-DA68379D4682}" type="presParOf" srcId="{1F0A5A86-AA83-49D0-8FA3-8067BA72C630}" destId="{9847B8FD-4136-4B18-A59A-B5A396D727FB}" srcOrd="1" destOrd="0" presId="urn:microsoft.com/office/officeart/2005/8/layout/list1"/>
    <dgm:cxn modelId="{2934F92C-F818-490C-BB6E-DD834B9DE601}" type="presParOf" srcId="{AC06DEA6-1AB0-45E3-A861-FD4939A149AE}" destId="{FADEE352-121A-49D2-92BE-517DDDCEB4C8}" srcOrd="1" destOrd="0" presId="urn:microsoft.com/office/officeart/2005/8/layout/list1"/>
    <dgm:cxn modelId="{0EB2E561-F351-4313-BD6A-FBAE8E7E2330}" type="presParOf" srcId="{AC06DEA6-1AB0-45E3-A861-FD4939A149AE}" destId="{F6448995-918C-49CC-9375-45D93C9F0E70}" srcOrd="2" destOrd="0" presId="urn:microsoft.com/office/officeart/2005/8/layout/list1"/>
    <dgm:cxn modelId="{A8CF5C64-66E8-470B-8B4C-12302C82C436}" type="presParOf" srcId="{AC06DEA6-1AB0-45E3-A861-FD4939A149AE}" destId="{8CB579EF-0491-4062-B9E4-42570E2F60E1}" srcOrd="3" destOrd="0" presId="urn:microsoft.com/office/officeart/2005/8/layout/list1"/>
    <dgm:cxn modelId="{A17B0EE7-CC76-4782-8FB5-6CF4A53A61E6}" type="presParOf" srcId="{AC06DEA6-1AB0-45E3-A861-FD4939A149AE}" destId="{A657B0FC-D1C3-41DC-BC7D-C6A7731CD401}" srcOrd="4" destOrd="0" presId="urn:microsoft.com/office/officeart/2005/8/layout/list1"/>
    <dgm:cxn modelId="{9FC0CA5C-2012-4DCE-8972-8BED2D53607B}" type="presParOf" srcId="{A657B0FC-D1C3-41DC-BC7D-C6A7731CD401}" destId="{0526B79D-6F89-4C9C-ACD0-3C4D914F3FA7}" srcOrd="0" destOrd="0" presId="urn:microsoft.com/office/officeart/2005/8/layout/list1"/>
    <dgm:cxn modelId="{B2492A97-027E-4ADF-BA14-DEA516377EEB}" type="presParOf" srcId="{A657B0FC-D1C3-41DC-BC7D-C6A7731CD401}" destId="{B26AB91A-7CF1-4D8D-A09F-FA6C9BD540A5}" srcOrd="1" destOrd="0" presId="urn:microsoft.com/office/officeart/2005/8/layout/list1"/>
    <dgm:cxn modelId="{61BDBC0B-B9BF-4150-861D-DA5DF487552B}" type="presParOf" srcId="{AC06DEA6-1AB0-45E3-A861-FD4939A149AE}" destId="{C6749B96-1789-4BFB-82BE-52E47C94192A}" srcOrd="5" destOrd="0" presId="urn:microsoft.com/office/officeart/2005/8/layout/list1"/>
    <dgm:cxn modelId="{F7A5CDE5-8518-457E-9A9A-9C114BF38B14}" type="presParOf" srcId="{AC06DEA6-1AB0-45E3-A861-FD4939A149AE}" destId="{FD088DF6-25F9-4BE3-B9F4-08BCE98EF77A}" srcOrd="6" destOrd="0" presId="urn:microsoft.com/office/officeart/2005/8/layout/list1"/>
    <dgm:cxn modelId="{E4E4A3A7-4FE6-43CB-8A71-DBF187A976CF}" type="presParOf" srcId="{AC06DEA6-1AB0-45E3-A861-FD4939A149AE}" destId="{1EFEE165-DB8F-4DB4-86EC-B262CB4B5EE5}" srcOrd="7" destOrd="0" presId="urn:microsoft.com/office/officeart/2005/8/layout/list1"/>
    <dgm:cxn modelId="{F9A8FAD5-0496-42C1-BED4-A6C703FDD024}" type="presParOf" srcId="{AC06DEA6-1AB0-45E3-A861-FD4939A149AE}" destId="{6DE36C83-7949-414B-B0E5-0ECC4554F295}" srcOrd="8" destOrd="0" presId="urn:microsoft.com/office/officeart/2005/8/layout/list1"/>
    <dgm:cxn modelId="{8C38D9C9-F8C4-4355-9C8F-8F3B651015D2}" type="presParOf" srcId="{6DE36C83-7949-414B-B0E5-0ECC4554F295}" destId="{2CAC6549-4C8D-497A-B286-DA5EFC39CDEA}" srcOrd="0" destOrd="0" presId="urn:microsoft.com/office/officeart/2005/8/layout/list1"/>
    <dgm:cxn modelId="{C281348D-5D3E-485B-B79E-DFE088F33B00}" type="presParOf" srcId="{6DE36C83-7949-414B-B0E5-0ECC4554F295}" destId="{E94CDB57-6C69-42D5-A231-F7D08875AA50}" srcOrd="1" destOrd="0" presId="urn:microsoft.com/office/officeart/2005/8/layout/list1"/>
    <dgm:cxn modelId="{85387256-37C9-49C2-89F1-E2DCF1DB4122}" type="presParOf" srcId="{AC06DEA6-1AB0-45E3-A861-FD4939A149AE}" destId="{C4AB2157-15C0-4307-A3CB-77F4187C8FE3}" srcOrd="9" destOrd="0" presId="urn:microsoft.com/office/officeart/2005/8/layout/list1"/>
    <dgm:cxn modelId="{A9E7A236-9CC4-4D16-9903-2597F6B936DA}" type="presParOf" srcId="{AC06DEA6-1AB0-45E3-A861-FD4939A149AE}" destId="{A3C1D103-C34C-4DD5-B0CE-12E4D5E3B80B}"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161CAF-4D61-4239-9E67-FD7FBC25FB07}"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B5BBE1D6-19D6-44A1-A437-D29166E291B8}">
      <dgm:prSet/>
      <dgm:spPr>
        <a:solidFill>
          <a:srgbClr val="6D9A34"/>
        </a:solidFill>
      </dgm:spPr>
      <dgm:t>
        <a:bodyPr/>
        <a:lstStyle/>
        <a:p>
          <a:r>
            <a:rPr lang="en-US" dirty="0"/>
            <a:t>First Meeting</a:t>
          </a:r>
        </a:p>
      </dgm:t>
    </dgm:pt>
    <dgm:pt modelId="{F0643051-56B2-4D62-B9A9-A1D77DC7425E}" type="parTrans" cxnId="{2E24546A-9333-4903-8761-669E8D8D5A8C}">
      <dgm:prSet/>
      <dgm:spPr/>
      <dgm:t>
        <a:bodyPr/>
        <a:lstStyle/>
        <a:p>
          <a:endParaRPr lang="en-US"/>
        </a:p>
      </dgm:t>
    </dgm:pt>
    <dgm:pt modelId="{9AC7667B-68C4-4F6C-A092-D246FB61FA83}" type="sibTrans" cxnId="{2E24546A-9333-4903-8761-669E8D8D5A8C}">
      <dgm:prSet/>
      <dgm:spPr/>
      <dgm:t>
        <a:bodyPr/>
        <a:lstStyle/>
        <a:p>
          <a:endParaRPr lang="en-US"/>
        </a:p>
      </dgm:t>
    </dgm:pt>
    <dgm:pt modelId="{E905446B-8A31-4A9C-9F68-FDBEF7E09DE8}">
      <dgm:prSet/>
      <dgm:spPr>
        <a:ln>
          <a:solidFill>
            <a:srgbClr val="6D9A34"/>
          </a:solidFill>
        </a:ln>
      </dgm:spPr>
      <dgm:t>
        <a:bodyPr/>
        <a:lstStyle/>
        <a:p>
          <a:r>
            <a:rPr lang="en-US" dirty="0"/>
            <a:t>Today, May 7</a:t>
          </a:r>
          <a:r>
            <a:rPr lang="en-US" baseline="30000" dirty="0"/>
            <a:t>th</a:t>
          </a:r>
          <a:r>
            <a:rPr lang="en-US" dirty="0"/>
            <a:t> 2:00 P.M.</a:t>
          </a:r>
        </a:p>
      </dgm:t>
    </dgm:pt>
    <dgm:pt modelId="{093C27D6-91C8-4F3A-B630-0D37348AE4D9}" type="parTrans" cxnId="{843FFF1B-FFC8-44AB-B36E-C1356636EA7B}">
      <dgm:prSet/>
      <dgm:spPr/>
      <dgm:t>
        <a:bodyPr/>
        <a:lstStyle/>
        <a:p>
          <a:endParaRPr lang="en-US"/>
        </a:p>
      </dgm:t>
    </dgm:pt>
    <dgm:pt modelId="{2D498D77-4BC9-49C2-8EE6-BF0741FC2B5D}" type="sibTrans" cxnId="{843FFF1B-FFC8-44AB-B36E-C1356636EA7B}">
      <dgm:prSet/>
      <dgm:spPr/>
      <dgm:t>
        <a:bodyPr/>
        <a:lstStyle/>
        <a:p>
          <a:endParaRPr lang="en-US"/>
        </a:p>
      </dgm:t>
    </dgm:pt>
    <dgm:pt modelId="{8D845073-92DF-4AB3-B452-B4DE29A2AC6B}">
      <dgm:prSet/>
      <dgm:spPr>
        <a:solidFill>
          <a:srgbClr val="6D9A34"/>
        </a:solidFill>
      </dgm:spPr>
      <dgm:t>
        <a:bodyPr/>
        <a:lstStyle/>
        <a:p>
          <a:r>
            <a:rPr lang="en-US" dirty="0"/>
            <a:t>Planning</a:t>
          </a:r>
        </a:p>
      </dgm:t>
    </dgm:pt>
    <dgm:pt modelId="{1A48A67A-78D0-4D28-9C20-CC49EE6B108F}" type="parTrans" cxnId="{37F7288C-59F3-4DA4-95E1-FC3DBD06638F}">
      <dgm:prSet/>
      <dgm:spPr/>
      <dgm:t>
        <a:bodyPr/>
        <a:lstStyle/>
        <a:p>
          <a:endParaRPr lang="en-US"/>
        </a:p>
      </dgm:t>
    </dgm:pt>
    <dgm:pt modelId="{67B6CACD-6536-4307-BC49-497E09745553}" type="sibTrans" cxnId="{37F7288C-59F3-4DA4-95E1-FC3DBD06638F}">
      <dgm:prSet/>
      <dgm:spPr/>
      <dgm:t>
        <a:bodyPr/>
        <a:lstStyle/>
        <a:p>
          <a:endParaRPr lang="en-US"/>
        </a:p>
      </dgm:t>
    </dgm:pt>
    <dgm:pt modelId="{EFD9CADE-F158-4810-9051-3776700519EB}">
      <dgm:prSet/>
      <dgm:spPr>
        <a:ln>
          <a:solidFill>
            <a:srgbClr val="6D9A34"/>
          </a:solidFill>
        </a:ln>
      </dgm:spPr>
      <dgm:t>
        <a:bodyPr/>
        <a:lstStyle/>
        <a:p>
          <a:r>
            <a:rPr lang="en-US" sz="1900" dirty="0"/>
            <a:t>Fiscal Plan and Master Plan Framework draft delivery</a:t>
          </a:r>
        </a:p>
      </dgm:t>
    </dgm:pt>
    <dgm:pt modelId="{BCC12A0D-60C2-4015-96D6-54BDC87AC69D}" type="parTrans" cxnId="{CDD7ABE1-C52D-4023-8CEE-CF8BA0F73DC3}">
      <dgm:prSet/>
      <dgm:spPr/>
      <dgm:t>
        <a:bodyPr/>
        <a:lstStyle/>
        <a:p>
          <a:endParaRPr lang="en-US"/>
        </a:p>
      </dgm:t>
    </dgm:pt>
    <dgm:pt modelId="{5A7A5CFA-FFA3-4629-86B3-F3D25533A6A0}" type="sibTrans" cxnId="{CDD7ABE1-C52D-4023-8CEE-CF8BA0F73DC3}">
      <dgm:prSet/>
      <dgm:spPr/>
      <dgm:t>
        <a:bodyPr/>
        <a:lstStyle/>
        <a:p>
          <a:endParaRPr lang="en-US"/>
        </a:p>
      </dgm:t>
    </dgm:pt>
    <dgm:pt modelId="{E37D6616-E5AD-4579-9F60-B765D3779CDC}">
      <dgm:prSet/>
      <dgm:spPr>
        <a:solidFill>
          <a:srgbClr val="6D9A34"/>
        </a:solidFill>
      </dgm:spPr>
      <dgm:t>
        <a:bodyPr/>
        <a:lstStyle/>
        <a:p>
          <a:r>
            <a:rPr lang="en-US" dirty="0"/>
            <a:t>Public and Stakeholder Engagement</a:t>
          </a:r>
        </a:p>
      </dgm:t>
    </dgm:pt>
    <dgm:pt modelId="{97B20820-70BF-47F9-8D21-6FA81FC2EAD6}" type="parTrans" cxnId="{5D3D8019-D7EF-42D6-A482-8E8085FF2F0C}">
      <dgm:prSet/>
      <dgm:spPr/>
      <dgm:t>
        <a:bodyPr/>
        <a:lstStyle/>
        <a:p>
          <a:endParaRPr lang="en-US"/>
        </a:p>
      </dgm:t>
    </dgm:pt>
    <dgm:pt modelId="{EEFA69CD-3F9D-4B13-AF7C-7734835977E6}" type="sibTrans" cxnId="{5D3D8019-D7EF-42D6-A482-8E8085FF2F0C}">
      <dgm:prSet/>
      <dgm:spPr/>
      <dgm:t>
        <a:bodyPr/>
        <a:lstStyle/>
        <a:p>
          <a:endParaRPr lang="en-US"/>
        </a:p>
      </dgm:t>
    </dgm:pt>
    <dgm:pt modelId="{F2EC12B3-F30D-434D-90CE-22BD23B6E55D}">
      <dgm:prSet/>
      <dgm:spPr>
        <a:ln>
          <a:solidFill>
            <a:srgbClr val="6D9A34"/>
          </a:solidFill>
        </a:ln>
      </dgm:spPr>
      <dgm:t>
        <a:bodyPr/>
        <a:lstStyle/>
        <a:p>
          <a:r>
            <a:rPr lang="en-US" dirty="0"/>
            <a:t>Branding and websites</a:t>
          </a:r>
        </a:p>
      </dgm:t>
    </dgm:pt>
    <dgm:pt modelId="{824A0F6F-37A4-4C0D-842F-98513B2EF871}" type="parTrans" cxnId="{1C35A91B-8C28-4E69-AB4D-56791CE4A2C1}">
      <dgm:prSet/>
      <dgm:spPr/>
      <dgm:t>
        <a:bodyPr/>
        <a:lstStyle/>
        <a:p>
          <a:endParaRPr lang="en-US"/>
        </a:p>
      </dgm:t>
    </dgm:pt>
    <dgm:pt modelId="{EF70EF1E-BC10-473D-AB69-F41F86C9B2CA}" type="sibTrans" cxnId="{1C35A91B-8C28-4E69-AB4D-56791CE4A2C1}">
      <dgm:prSet/>
      <dgm:spPr/>
      <dgm:t>
        <a:bodyPr/>
        <a:lstStyle/>
        <a:p>
          <a:endParaRPr lang="en-US"/>
        </a:p>
      </dgm:t>
    </dgm:pt>
    <dgm:pt modelId="{464920A8-002B-42BB-8E39-4529A69AF637}">
      <dgm:prSet/>
      <dgm:spPr>
        <a:ln>
          <a:solidFill>
            <a:srgbClr val="6D9A34"/>
          </a:solidFill>
        </a:ln>
      </dgm:spPr>
      <dgm:t>
        <a:bodyPr/>
        <a:lstStyle/>
        <a:p>
          <a:r>
            <a:rPr lang="en-US" b="0" i="0" dirty="0"/>
            <a:t>Governor’s Press Room – Louisiana State Capitol</a:t>
          </a:r>
          <a:endParaRPr lang="en-US" dirty="0"/>
        </a:p>
      </dgm:t>
    </dgm:pt>
    <dgm:pt modelId="{65826279-2B6C-4058-BB44-F107A8F4B1C5}" type="parTrans" cxnId="{D1CBA3BF-5675-452B-ADA8-2E797A817C7E}">
      <dgm:prSet/>
      <dgm:spPr/>
      <dgm:t>
        <a:bodyPr/>
        <a:lstStyle/>
        <a:p>
          <a:endParaRPr lang="en-US"/>
        </a:p>
      </dgm:t>
    </dgm:pt>
    <dgm:pt modelId="{0F494C05-7EDB-4850-BD71-5F1D9970D7CE}" type="sibTrans" cxnId="{D1CBA3BF-5675-452B-ADA8-2E797A817C7E}">
      <dgm:prSet/>
      <dgm:spPr/>
      <dgm:t>
        <a:bodyPr/>
        <a:lstStyle/>
        <a:p>
          <a:endParaRPr lang="en-US"/>
        </a:p>
      </dgm:t>
    </dgm:pt>
    <dgm:pt modelId="{BD87FEC8-F787-4441-9D44-4CA7A1E0F22F}">
      <dgm:prSet/>
      <dgm:spPr>
        <a:ln>
          <a:solidFill>
            <a:srgbClr val="6D9A34"/>
          </a:solidFill>
        </a:ln>
      </dgm:spPr>
      <dgm:t>
        <a:bodyPr/>
        <a:lstStyle/>
        <a:p>
          <a:r>
            <a:rPr lang="en-US" sz="1900" dirty="0"/>
            <a:t>Program Administrative Support Contract – Summer 2026 </a:t>
          </a:r>
        </a:p>
      </dgm:t>
    </dgm:pt>
    <dgm:pt modelId="{C636068D-C043-465C-A87D-643DF319C6C7}" type="parTrans" cxnId="{1F5CE537-D881-45F1-99FD-0B0FF603B1CF}">
      <dgm:prSet/>
      <dgm:spPr/>
      <dgm:t>
        <a:bodyPr/>
        <a:lstStyle/>
        <a:p>
          <a:endParaRPr lang="en-US"/>
        </a:p>
      </dgm:t>
    </dgm:pt>
    <dgm:pt modelId="{4D25D695-C9DA-4E7D-838E-4F283375EA05}" type="sibTrans" cxnId="{1F5CE537-D881-45F1-99FD-0B0FF603B1CF}">
      <dgm:prSet/>
      <dgm:spPr/>
      <dgm:t>
        <a:bodyPr/>
        <a:lstStyle/>
        <a:p>
          <a:endParaRPr lang="en-US"/>
        </a:p>
      </dgm:t>
    </dgm:pt>
    <dgm:pt modelId="{36693D32-3D34-4822-97B9-D83BD86FDF7C}">
      <dgm:prSet/>
      <dgm:spPr/>
      <dgm:t>
        <a:bodyPr/>
        <a:lstStyle/>
        <a:p>
          <a:r>
            <a:rPr lang="en-US" dirty="0"/>
            <a:t>Meeting schedule and location</a:t>
          </a:r>
        </a:p>
      </dgm:t>
    </dgm:pt>
    <dgm:pt modelId="{362EE4B3-0EAB-45C6-A7C1-D3EEDAF867B3}" type="parTrans" cxnId="{3DC46AEE-08A9-4C51-A891-6783ACD46E3D}">
      <dgm:prSet/>
      <dgm:spPr/>
      <dgm:t>
        <a:bodyPr/>
        <a:lstStyle/>
        <a:p>
          <a:endParaRPr lang="en-US"/>
        </a:p>
      </dgm:t>
    </dgm:pt>
    <dgm:pt modelId="{53DB3191-E103-4682-A1B7-A760BEE7937A}" type="sibTrans" cxnId="{3DC46AEE-08A9-4C51-A891-6783ACD46E3D}">
      <dgm:prSet/>
      <dgm:spPr/>
      <dgm:t>
        <a:bodyPr/>
        <a:lstStyle/>
        <a:p>
          <a:endParaRPr lang="en-US"/>
        </a:p>
      </dgm:t>
    </dgm:pt>
    <dgm:pt modelId="{854279E6-4562-416D-A2C9-937A089B474B}">
      <dgm:prSet/>
      <dgm:spPr>
        <a:ln>
          <a:solidFill>
            <a:srgbClr val="6D9A34"/>
          </a:solidFill>
        </a:ln>
      </dgm:spPr>
      <dgm:t>
        <a:bodyPr/>
        <a:lstStyle/>
        <a:p>
          <a:r>
            <a:rPr lang="en-US" sz="1900" dirty="0"/>
            <a:t>Master Plan Development IDIQ advertised by June 2026</a:t>
          </a:r>
        </a:p>
      </dgm:t>
    </dgm:pt>
    <dgm:pt modelId="{3A5E975E-71CE-4158-BBBB-758D1DFDBCBF}" type="parTrans" cxnId="{6C8DA53F-D2A4-4E72-B481-CA4CC76BACFF}">
      <dgm:prSet/>
      <dgm:spPr/>
      <dgm:t>
        <a:bodyPr/>
        <a:lstStyle/>
        <a:p>
          <a:endParaRPr lang="en-US"/>
        </a:p>
      </dgm:t>
    </dgm:pt>
    <dgm:pt modelId="{ADA80ACD-2A3B-40BF-873B-B2D75558DBB4}" type="sibTrans" cxnId="{6C8DA53F-D2A4-4E72-B481-CA4CC76BACFF}">
      <dgm:prSet/>
      <dgm:spPr/>
      <dgm:t>
        <a:bodyPr/>
        <a:lstStyle/>
        <a:p>
          <a:endParaRPr lang="en-US"/>
        </a:p>
      </dgm:t>
    </dgm:pt>
    <dgm:pt modelId="{3C21999A-A31C-41D5-8978-B9CDD5B75F8C}">
      <dgm:prSet/>
      <dgm:spPr/>
      <dgm:t>
        <a:bodyPr/>
        <a:lstStyle/>
        <a:p>
          <a:r>
            <a:rPr lang="en-US" dirty="0"/>
            <a:t>Stakeholder Lists</a:t>
          </a:r>
        </a:p>
      </dgm:t>
    </dgm:pt>
    <dgm:pt modelId="{1DC602E1-8E38-46B6-8344-CA98E2E0DFF1}" type="parTrans" cxnId="{A50FE670-7FD8-4852-8050-004A127FE11B}">
      <dgm:prSet/>
      <dgm:spPr/>
      <dgm:t>
        <a:bodyPr/>
        <a:lstStyle/>
        <a:p>
          <a:endParaRPr lang="en-US"/>
        </a:p>
      </dgm:t>
    </dgm:pt>
    <dgm:pt modelId="{A65E5F22-816A-4BCB-A4BC-0071D20B20AA}" type="sibTrans" cxnId="{A50FE670-7FD8-4852-8050-004A127FE11B}">
      <dgm:prSet/>
      <dgm:spPr/>
      <dgm:t>
        <a:bodyPr/>
        <a:lstStyle/>
        <a:p>
          <a:endParaRPr lang="en-US"/>
        </a:p>
      </dgm:t>
    </dgm:pt>
    <dgm:pt modelId="{AC06DEA6-1AB0-45E3-A861-FD4939A149AE}" type="pres">
      <dgm:prSet presAssocID="{69161CAF-4D61-4239-9E67-FD7FBC25FB07}" presName="linear" presStyleCnt="0">
        <dgm:presLayoutVars>
          <dgm:dir/>
          <dgm:animLvl val="lvl"/>
          <dgm:resizeHandles val="exact"/>
        </dgm:presLayoutVars>
      </dgm:prSet>
      <dgm:spPr/>
    </dgm:pt>
    <dgm:pt modelId="{1F0A5A86-AA83-49D0-8FA3-8067BA72C630}" type="pres">
      <dgm:prSet presAssocID="{B5BBE1D6-19D6-44A1-A437-D29166E291B8}" presName="parentLin" presStyleCnt="0"/>
      <dgm:spPr/>
    </dgm:pt>
    <dgm:pt modelId="{B59A54A4-F0E3-433B-B267-988AE7782890}" type="pres">
      <dgm:prSet presAssocID="{B5BBE1D6-19D6-44A1-A437-D29166E291B8}" presName="parentLeftMargin" presStyleLbl="node1" presStyleIdx="0" presStyleCnt="3"/>
      <dgm:spPr/>
    </dgm:pt>
    <dgm:pt modelId="{9847B8FD-4136-4B18-A59A-B5A396D727FB}" type="pres">
      <dgm:prSet presAssocID="{B5BBE1D6-19D6-44A1-A437-D29166E291B8}" presName="parentText" presStyleLbl="node1" presStyleIdx="0" presStyleCnt="3">
        <dgm:presLayoutVars>
          <dgm:chMax val="0"/>
          <dgm:bulletEnabled val="1"/>
        </dgm:presLayoutVars>
      </dgm:prSet>
      <dgm:spPr/>
    </dgm:pt>
    <dgm:pt modelId="{FADEE352-121A-49D2-92BE-517DDDCEB4C8}" type="pres">
      <dgm:prSet presAssocID="{B5BBE1D6-19D6-44A1-A437-D29166E291B8}" presName="negativeSpace" presStyleCnt="0"/>
      <dgm:spPr/>
    </dgm:pt>
    <dgm:pt modelId="{F6448995-918C-49CC-9375-45D93C9F0E70}" type="pres">
      <dgm:prSet presAssocID="{B5BBE1D6-19D6-44A1-A437-D29166E291B8}" presName="childText" presStyleLbl="conFgAcc1" presStyleIdx="0" presStyleCnt="3">
        <dgm:presLayoutVars>
          <dgm:bulletEnabled val="1"/>
        </dgm:presLayoutVars>
      </dgm:prSet>
      <dgm:spPr/>
    </dgm:pt>
    <dgm:pt modelId="{8CB579EF-0491-4062-B9E4-42570E2F60E1}" type="pres">
      <dgm:prSet presAssocID="{9AC7667B-68C4-4F6C-A092-D246FB61FA83}" presName="spaceBetweenRectangles" presStyleCnt="0"/>
      <dgm:spPr/>
    </dgm:pt>
    <dgm:pt modelId="{A657B0FC-D1C3-41DC-BC7D-C6A7731CD401}" type="pres">
      <dgm:prSet presAssocID="{8D845073-92DF-4AB3-B452-B4DE29A2AC6B}" presName="parentLin" presStyleCnt="0"/>
      <dgm:spPr/>
    </dgm:pt>
    <dgm:pt modelId="{0526B79D-6F89-4C9C-ACD0-3C4D914F3FA7}" type="pres">
      <dgm:prSet presAssocID="{8D845073-92DF-4AB3-B452-B4DE29A2AC6B}" presName="parentLeftMargin" presStyleLbl="node1" presStyleIdx="0" presStyleCnt="3"/>
      <dgm:spPr/>
    </dgm:pt>
    <dgm:pt modelId="{B26AB91A-7CF1-4D8D-A09F-FA6C9BD540A5}" type="pres">
      <dgm:prSet presAssocID="{8D845073-92DF-4AB3-B452-B4DE29A2AC6B}" presName="parentText" presStyleLbl="node1" presStyleIdx="1" presStyleCnt="3">
        <dgm:presLayoutVars>
          <dgm:chMax val="0"/>
          <dgm:bulletEnabled val="1"/>
        </dgm:presLayoutVars>
      </dgm:prSet>
      <dgm:spPr/>
    </dgm:pt>
    <dgm:pt modelId="{C6749B96-1789-4BFB-82BE-52E47C94192A}" type="pres">
      <dgm:prSet presAssocID="{8D845073-92DF-4AB3-B452-B4DE29A2AC6B}" presName="negativeSpace" presStyleCnt="0"/>
      <dgm:spPr/>
    </dgm:pt>
    <dgm:pt modelId="{FD088DF6-25F9-4BE3-B9F4-08BCE98EF77A}" type="pres">
      <dgm:prSet presAssocID="{8D845073-92DF-4AB3-B452-B4DE29A2AC6B}" presName="childText" presStyleLbl="conFgAcc1" presStyleIdx="1" presStyleCnt="3" custLinFactNeighborX="6897" custLinFactNeighborY="-3002">
        <dgm:presLayoutVars>
          <dgm:bulletEnabled val="1"/>
        </dgm:presLayoutVars>
      </dgm:prSet>
      <dgm:spPr/>
    </dgm:pt>
    <dgm:pt modelId="{1EFEE165-DB8F-4DB4-86EC-B262CB4B5EE5}" type="pres">
      <dgm:prSet presAssocID="{67B6CACD-6536-4307-BC49-497E09745553}" presName="spaceBetweenRectangles" presStyleCnt="0"/>
      <dgm:spPr/>
    </dgm:pt>
    <dgm:pt modelId="{6DE36C83-7949-414B-B0E5-0ECC4554F295}" type="pres">
      <dgm:prSet presAssocID="{E37D6616-E5AD-4579-9F60-B765D3779CDC}" presName="parentLin" presStyleCnt="0"/>
      <dgm:spPr/>
    </dgm:pt>
    <dgm:pt modelId="{2CAC6549-4C8D-497A-B286-DA5EFC39CDEA}" type="pres">
      <dgm:prSet presAssocID="{E37D6616-E5AD-4579-9F60-B765D3779CDC}" presName="parentLeftMargin" presStyleLbl="node1" presStyleIdx="1" presStyleCnt="3"/>
      <dgm:spPr/>
    </dgm:pt>
    <dgm:pt modelId="{E94CDB57-6C69-42D5-A231-F7D08875AA50}" type="pres">
      <dgm:prSet presAssocID="{E37D6616-E5AD-4579-9F60-B765D3779CDC}" presName="parentText" presStyleLbl="node1" presStyleIdx="2" presStyleCnt="3">
        <dgm:presLayoutVars>
          <dgm:chMax val="0"/>
          <dgm:bulletEnabled val="1"/>
        </dgm:presLayoutVars>
      </dgm:prSet>
      <dgm:spPr/>
    </dgm:pt>
    <dgm:pt modelId="{C4AB2157-15C0-4307-A3CB-77F4187C8FE3}" type="pres">
      <dgm:prSet presAssocID="{E37D6616-E5AD-4579-9F60-B765D3779CDC}" presName="negativeSpace" presStyleCnt="0"/>
      <dgm:spPr/>
    </dgm:pt>
    <dgm:pt modelId="{A3C1D103-C34C-4DD5-B0CE-12E4D5E3B80B}" type="pres">
      <dgm:prSet presAssocID="{E37D6616-E5AD-4579-9F60-B765D3779CDC}" presName="childText" presStyleLbl="conFgAcc1" presStyleIdx="2" presStyleCnt="3" custLinFactNeighborX="-12916" custLinFactNeighborY="1005">
        <dgm:presLayoutVars>
          <dgm:bulletEnabled val="1"/>
        </dgm:presLayoutVars>
      </dgm:prSet>
      <dgm:spPr/>
    </dgm:pt>
  </dgm:ptLst>
  <dgm:cxnLst>
    <dgm:cxn modelId="{D6C9410F-7741-4DA3-88E0-CAFAAD9FDF65}" type="presOf" srcId="{BD87FEC8-F787-4441-9D44-4CA7A1E0F22F}" destId="{FD088DF6-25F9-4BE3-B9F4-08BCE98EF77A}" srcOrd="0" destOrd="2" presId="urn:microsoft.com/office/officeart/2005/8/layout/list1"/>
    <dgm:cxn modelId="{5D3D8019-D7EF-42D6-A482-8E8085FF2F0C}" srcId="{69161CAF-4D61-4239-9E67-FD7FBC25FB07}" destId="{E37D6616-E5AD-4579-9F60-B765D3779CDC}" srcOrd="2" destOrd="0" parTransId="{97B20820-70BF-47F9-8D21-6FA81FC2EAD6}" sibTransId="{EEFA69CD-3F9D-4B13-AF7C-7734835977E6}"/>
    <dgm:cxn modelId="{1C35A91B-8C28-4E69-AB4D-56791CE4A2C1}" srcId="{E37D6616-E5AD-4579-9F60-B765D3779CDC}" destId="{F2EC12B3-F30D-434D-90CE-22BD23B6E55D}" srcOrd="0" destOrd="0" parTransId="{824A0F6F-37A4-4C0D-842F-98513B2EF871}" sibTransId="{EF70EF1E-BC10-473D-AB69-F41F86C9B2CA}"/>
    <dgm:cxn modelId="{843FFF1B-FFC8-44AB-B36E-C1356636EA7B}" srcId="{B5BBE1D6-19D6-44A1-A437-D29166E291B8}" destId="{E905446B-8A31-4A9C-9F68-FDBEF7E09DE8}" srcOrd="0" destOrd="0" parTransId="{093C27D6-91C8-4F3A-B630-0D37348AE4D9}" sibTransId="{2D498D77-4BC9-49C2-8EE6-BF0741FC2B5D}"/>
    <dgm:cxn modelId="{1F5CE537-D881-45F1-99FD-0B0FF603B1CF}" srcId="{8D845073-92DF-4AB3-B452-B4DE29A2AC6B}" destId="{BD87FEC8-F787-4441-9D44-4CA7A1E0F22F}" srcOrd="2" destOrd="0" parTransId="{C636068D-C043-465C-A87D-643DF319C6C7}" sibTransId="{4D25D695-C9DA-4E7D-838E-4F283375EA05}"/>
    <dgm:cxn modelId="{6C8DA53F-D2A4-4E72-B481-CA4CC76BACFF}" srcId="{8D845073-92DF-4AB3-B452-B4DE29A2AC6B}" destId="{854279E6-4562-416D-A2C9-937A089B474B}" srcOrd="1" destOrd="0" parTransId="{3A5E975E-71CE-4158-BBBB-758D1DFDBCBF}" sibTransId="{ADA80ACD-2A3B-40BF-873B-B2D75558DBB4}"/>
    <dgm:cxn modelId="{3FF3AD41-7746-447D-93E7-5DB01AE87A34}" type="presOf" srcId="{E905446B-8A31-4A9C-9F68-FDBEF7E09DE8}" destId="{F6448995-918C-49CC-9375-45D93C9F0E70}" srcOrd="0" destOrd="0" presId="urn:microsoft.com/office/officeart/2005/8/layout/list1"/>
    <dgm:cxn modelId="{2E24546A-9333-4903-8761-669E8D8D5A8C}" srcId="{69161CAF-4D61-4239-9E67-FD7FBC25FB07}" destId="{B5BBE1D6-19D6-44A1-A437-D29166E291B8}" srcOrd="0" destOrd="0" parTransId="{F0643051-56B2-4D62-B9A9-A1D77DC7425E}" sibTransId="{9AC7667B-68C4-4F6C-A092-D246FB61FA83}"/>
    <dgm:cxn modelId="{5DE9CD4E-3901-4CCE-9F70-22E589C2838D}" type="presOf" srcId="{F2EC12B3-F30D-434D-90CE-22BD23B6E55D}" destId="{A3C1D103-C34C-4DD5-B0CE-12E4D5E3B80B}" srcOrd="0" destOrd="0" presId="urn:microsoft.com/office/officeart/2005/8/layout/list1"/>
    <dgm:cxn modelId="{B5A5DF4E-4160-45E5-8117-DA5DDD16DB2C}" type="presOf" srcId="{854279E6-4562-416D-A2C9-937A089B474B}" destId="{FD088DF6-25F9-4BE3-B9F4-08BCE98EF77A}" srcOrd="0" destOrd="1" presId="urn:microsoft.com/office/officeart/2005/8/layout/list1"/>
    <dgm:cxn modelId="{A50FE670-7FD8-4852-8050-004A127FE11B}" srcId="{E37D6616-E5AD-4579-9F60-B765D3779CDC}" destId="{3C21999A-A31C-41D5-8978-B9CDD5B75F8C}" srcOrd="2" destOrd="0" parTransId="{1DC602E1-8E38-46B6-8344-CA98E2E0DFF1}" sibTransId="{A65E5F22-816A-4BCB-A4BC-0071D20B20AA}"/>
    <dgm:cxn modelId="{37F7288C-59F3-4DA4-95E1-FC3DBD06638F}" srcId="{69161CAF-4D61-4239-9E67-FD7FBC25FB07}" destId="{8D845073-92DF-4AB3-B452-B4DE29A2AC6B}" srcOrd="1" destOrd="0" parTransId="{1A48A67A-78D0-4D28-9C20-CC49EE6B108F}" sibTransId="{67B6CACD-6536-4307-BC49-497E09745553}"/>
    <dgm:cxn modelId="{93F6FF8D-A4FD-4900-A48C-8056CCF72427}" type="presOf" srcId="{B5BBE1D6-19D6-44A1-A437-D29166E291B8}" destId="{B59A54A4-F0E3-433B-B267-988AE7782890}" srcOrd="0" destOrd="0" presId="urn:microsoft.com/office/officeart/2005/8/layout/list1"/>
    <dgm:cxn modelId="{57716C9B-60F1-4F52-BC56-DFB72F2174DB}" type="presOf" srcId="{8D845073-92DF-4AB3-B452-B4DE29A2AC6B}" destId="{0526B79D-6F89-4C9C-ACD0-3C4D914F3FA7}" srcOrd="0" destOrd="0" presId="urn:microsoft.com/office/officeart/2005/8/layout/list1"/>
    <dgm:cxn modelId="{21578C9F-BEEE-440C-853A-EA88532D34E7}" type="presOf" srcId="{E37D6616-E5AD-4579-9F60-B765D3779CDC}" destId="{2CAC6549-4C8D-497A-B286-DA5EFC39CDEA}" srcOrd="0" destOrd="0" presId="urn:microsoft.com/office/officeart/2005/8/layout/list1"/>
    <dgm:cxn modelId="{DCB15BA3-07DD-48D8-BD3A-971E2C359FFB}" type="presOf" srcId="{EFD9CADE-F158-4810-9051-3776700519EB}" destId="{FD088DF6-25F9-4BE3-B9F4-08BCE98EF77A}" srcOrd="0" destOrd="0" presId="urn:microsoft.com/office/officeart/2005/8/layout/list1"/>
    <dgm:cxn modelId="{B11FABA6-927F-4FDE-B48C-DB7809803395}" type="presOf" srcId="{8D845073-92DF-4AB3-B452-B4DE29A2AC6B}" destId="{B26AB91A-7CF1-4D8D-A09F-FA6C9BD540A5}" srcOrd="1" destOrd="0" presId="urn:microsoft.com/office/officeart/2005/8/layout/list1"/>
    <dgm:cxn modelId="{9A6C40BC-E800-44B2-9F9C-7CE4D0D1A7CC}" type="presOf" srcId="{464920A8-002B-42BB-8E39-4529A69AF637}" destId="{F6448995-918C-49CC-9375-45D93C9F0E70}" srcOrd="0" destOrd="1" presId="urn:microsoft.com/office/officeart/2005/8/layout/list1"/>
    <dgm:cxn modelId="{D1CBA3BF-5675-452B-ADA8-2E797A817C7E}" srcId="{B5BBE1D6-19D6-44A1-A437-D29166E291B8}" destId="{464920A8-002B-42BB-8E39-4529A69AF637}" srcOrd="1" destOrd="0" parTransId="{65826279-2B6C-4058-BB44-F107A8F4B1C5}" sibTransId="{0F494C05-7EDB-4850-BD71-5F1D9970D7CE}"/>
    <dgm:cxn modelId="{D85B1BC5-82F9-47B0-ACD5-69BD58359DBE}" type="presOf" srcId="{36693D32-3D34-4822-97B9-D83BD86FDF7C}" destId="{A3C1D103-C34C-4DD5-B0CE-12E4D5E3B80B}" srcOrd="0" destOrd="1" presId="urn:microsoft.com/office/officeart/2005/8/layout/list1"/>
    <dgm:cxn modelId="{4D1C26CC-1B46-41CD-B9FD-507737E0D744}" type="presOf" srcId="{E37D6616-E5AD-4579-9F60-B765D3779CDC}" destId="{E94CDB57-6C69-42D5-A231-F7D08875AA50}" srcOrd="1" destOrd="0" presId="urn:microsoft.com/office/officeart/2005/8/layout/list1"/>
    <dgm:cxn modelId="{1BC897D9-6BB5-4776-BB9E-7778BE1D6AF0}" type="presOf" srcId="{3C21999A-A31C-41D5-8978-B9CDD5B75F8C}" destId="{A3C1D103-C34C-4DD5-B0CE-12E4D5E3B80B}" srcOrd="0" destOrd="2" presId="urn:microsoft.com/office/officeart/2005/8/layout/list1"/>
    <dgm:cxn modelId="{CDD7ABE1-C52D-4023-8CEE-CF8BA0F73DC3}" srcId="{8D845073-92DF-4AB3-B452-B4DE29A2AC6B}" destId="{EFD9CADE-F158-4810-9051-3776700519EB}" srcOrd="0" destOrd="0" parTransId="{BCC12A0D-60C2-4015-96D6-54BDC87AC69D}" sibTransId="{5A7A5CFA-FFA3-4629-86B3-F3D25533A6A0}"/>
    <dgm:cxn modelId="{3DC46AEE-08A9-4C51-A891-6783ACD46E3D}" srcId="{E37D6616-E5AD-4579-9F60-B765D3779CDC}" destId="{36693D32-3D34-4822-97B9-D83BD86FDF7C}" srcOrd="1" destOrd="0" parTransId="{362EE4B3-0EAB-45C6-A7C1-D3EEDAF867B3}" sibTransId="{53DB3191-E103-4682-A1B7-A760BEE7937A}"/>
    <dgm:cxn modelId="{C842D1EE-9CC0-4E6F-9581-A8AE4CAECD5B}" type="presOf" srcId="{B5BBE1D6-19D6-44A1-A437-D29166E291B8}" destId="{9847B8FD-4136-4B18-A59A-B5A396D727FB}" srcOrd="1" destOrd="0" presId="urn:microsoft.com/office/officeart/2005/8/layout/list1"/>
    <dgm:cxn modelId="{D868CDFD-28A1-451E-B2D5-FAC06F6B03B5}" type="presOf" srcId="{69161CAF-4D61-4239-9E67-FD7FBC25FB07}" destId="{AC06DEA6-1AB0-45E3-A861-FD4939A149AE}" srcOrd="0" destOrd="0" presId="urn:microsoft.com/office/officeart/2005/8/layout/list1"/>
    <dgm:cxn modelId="{92DF2EC9-EC1D-44B5-9C04-C04FA8808AF5}" type="presParOf" srcId="{AC06DEA6-1AB0-45E3-A861-FD4939A149AE}" destId="{1F0A5A86-AA83-49D0-8FA3-8067BA72C630}" srcOrd="0" destOrd="0" presId="urn:microsoft.com/office/officeart/2005/8/layout/list1"/>
    <dgm:cxn modelId="{C5545EE1-5A78-4F9F-A913-F406337A3418}" type="presParOf" srcId="{1F0A5A86-AA83-49D0-8FA3-8067BA72C630}" destId="{B59A54A4-F0E3-433B-B267-988AE7782890}" srcOrd="0" destOrd="0" presId="urn:microsoft.com/office/officeart/2005/8/layout/list1"/>
    <dgm:cxn modelId="{345E7173-2B38-4E0F-A6D5-0B0008C00D15}" type="presParOf" srcId="{1F0A5A86-AA83-49D0-8FA3-8067BA72C630}" destId="{9847B8FD-4136-4B18-A59A-B5A396D727FB}" srcOrd="1" destOrd="0" presId="urn:microsoft.com/office/officeart/2005/8/layout/list1"/>
    <dgm:cxn modelId="{8355E94F-7433-46FD-8A7F-6B908C7E15B4}" type="presParOf" srcId="{AC06DEA6-1AB0-45E3-A861-FD4939A149AE}" destId="{FADEE352-121A-49D2-92BE-517DDDCEB4C8}" srcOrd="1" destOrd="0" presId="urn:microsoft.com/office/officeart/2005/8/layout/list1"/>
    <dgm:cxn modelId="{8CA8D712-FC3C-49B0-A5E3-F39F6A929DDA}" type="presParOf" srcId="{AC06DEA6-1AB0-45E3-A861-FD4939A149AE}" destId="{F6448995-918C-49CC-9375-45D93C9F0E70}" srcOrd="2" destOrd="0" presId="urn:microsoft.com/office/officeart/2005/8/layout/list1"/>
    <dgm:cxn modelId="{BAB87E0D-26D9-4184-BC66-F27AB3DCB8D6}" type="presParOf" srcId="{AC06DEA6-1AB0-45E3-A861-FD4939A149AE}" destId="{8CB579EF-0491-4062-B9E4-42570E2F60E1}" srcOrd="3" destOrd="0" presId="urn:microsoft.com/office/officeart/2005/8/layout/list1"/>
    <dgm:cxn modelId="{729E55CD-94A0-41C2-93BB-9F74176DE213}" type="presParOf" srcId="{AC06DEA6-1AB0-45E3-A861-FD4939A149AE}" destId="{A657B0FC-D1C3-41DC-BC7D-C6A7731CD401}" srcOrd="4" destOrd="0" presId="urn:microsoft.com/office/officeart/2005/8/layout/list1"/>
    <dgm:cxn modelId="{8E53AD5F-75C7-48FA-86F1-5FF85C2579A6}" type="presParOf" srcId="{A657B0FC-D1C3-41DC-BC7D-C6A7731CD401}" destId="{0526B79D-6F89-4C9C-ACD0-3C4D914F3FA7}" srcOrd="0" destOrd="0" presId="urn:microsoft.com/office/officeart/2005/8/layout/list1"/>
    <dgm:cxn modelId="{499D0B9A-6765-4A9B-985B-14B9B570799B}" type="presParOf" srcId="{A657B0FC-D1C3-41DC-BC7D-C6A7731CD401}" destId="{B26AB91A-7CF1-4D8D-A09F-FA6C9BD540A5}" srcOrd="1" destOrd="0" presId="urn:microsoft.com/office/officeart/2005/8/layout/list1"/>
    <dgm:cxn modelId="{AE9A0CE0-B535-4745-8A14-58E7E5DE1400}" type="presParOf" srcId="{AC06DEA6-1AB0-45E3-A861-FD4939A149AE}" destId="{C6749B96-1789-4BFB-82BE-52E47C94192A}" srcOrd="5" destOrd="0" presId="urn:microsoft.com/office/officeart/2005/8/layout/list1"/>
    <dgm:cxn modelId="{EB1C8F21-3BC7-4F72-AE2B-83FBA6DA20DD}" type="presParOf" srcId="{AC06DEA6-1AB0-45E3-A861-FD4939A149AE}" destId="{FD088DF6-25F9-4BE3-B9F4-08BCE98EF77A}" srcOrd="6" destOrd="0" presId="urn:microsoft.com/office/officeart/2005/8/layout/list1"/>
    <dgm:cxn modelId="{8E5A858F-14E3-4C64-9CDB-8AF6F960B0B8}" type="presParOf" srcId="{AC06DEA6-1AB0-45E3-A861-FD4939A149AE}" destId="{1EFEE165-DB8F-4DB4-86EC-B262CB4B5EE5}" srcOrd="7" destOrd="0" presId="urn:microsoft.com/office/officeart/2005/8/layout/list1"/>
    <dgm:cxn modelId="{E7718C9A-D223-42CB-A4D0-27ACDCC0A351}" type="presParOf" srcId="{AC06DEA6-1AB0-45E3-A861-FD4939A149AE}" destId="{6DE36C83-7949-414B-B0E5-0ECC4554F295}" srcOrd="8" destOrd="0" presId="urn:microsoft.com/office/officeart/2005/8/layout/list1"/>
    <dgm:cxn modelId="{73DC41D7-A3C8-4627-AC71-BB534D66B261}" type="presParOf" srcId="{6DE36C83-7949-414B-B0E5-0ECC4554F295}" destId="{2CAC6549-4C8D-497A-B286-DA5EFC39CDEA}" srcOrd="0" destOrd="0" presId="urn:microsoft.com/office/officeart/2005/8/layout/list1"/>
    <dgm:cxn modelId="{7B643D3C-0D8E-416C-A0E4-53D558DBBDF9}" type="presParOf" srcId="{6DE36C83-7949-414B-B0E5-0ECC4554F295}" destId="{E94CDB57-6C69-42D5-A231-F7D08875AA50}" srcOrd="1" destOrd="0" presId="urn:microsoft.com/office/officeart/2005/8/layout/list1"/>
    <dgm:cxn modelId="{7705B9C4-413D-4DBC-BB33-9EAA35569588}" type="presParOf" srcId="{AC06DEA6-1AB0-45E3-A861-FD4939A149AE}" destId="{C4AB2157-15C0-4307-A3CB-77F4187C8FE3}" srcOrd="9" destOrd="0" presId="urn:microsoft.com/office/officeart/2005/8/layout/list1"/>
    <dgm:cxn modelId="{43759637-23B8-4E31-BBD1-F03500319D06}" type="presParOf" srcId="{AC06DEA6-1AB0-45E3-A861-FD4939A149AE}" destId="{A3C1D103-C34C-4DD5-B0CE-12E4D5E3B80B}"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161CAF-4D61-4239-9E67-FD7FBC25FB07}"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B5BBE1D6-19D6-44A1-A437-D29166E291B8}">
      <dgm:prSet/>
      <dgm:spPr>
        <a:solidFill>
          <a:srgbClr val="6D9A34"/>
        </a:solidFill>
      </dgm:spPr>
      <dgm:t>
        <a:bodyPr/>
        <a:lstStyle/>
        <a:p>
          <a:r>
            <a:rPr lang="en-US"/>
            <a:t>Inspections</a:t>
          </a:r>
        </a:p>
      </dgm:t>
    </dgm:pt>
    <dgm:pt modelId="{F0643051-56B2-4D62-B9A9-A1D77DC7425E}" type="parTrans" cxnId="{2E24546A-9333-4903-8761-669E8D8D5A8C}">
      <dgm:prSet/>
      <dgm:spPr/>
      <dgm:t>
        <a:bodyPr/>
        <a:lstStyle/>
        <a:p>
          <a:endParaRPr lang="en-US"/>
        </a:p>
      </dgm:t>
    </dgm:pt>
    <dgm:pt modelId="{9AC7667B-68C4-4F6C-A092-D246FB61FA83}" type="sibTrans" cxnId="{2E24546A-9333-4903-8761-669E8D8D5A8C}">
      <dgm:prSet/>
      <dgm:spPr/>
      <dgm:t>
        <a:bodyPr/>
        <a:lstStyle/>
        <a:p>
          <a:endParaRPr lang="en-US"/>
        </a:p>
      </dgm:t>
    </dgm:pt>
    <dgm:pt modelId="{E905446B-8A31-4A9C-9F68-FDBEF7E09DE8}">
      <dgm:prSet/>
      <dgm:spPr>
        <a:ln>
          <a:solidFill>
            <a:srgbClr val="6D9A34"/>
          </a:solidFill>
        </a:ln>
      </dgm:spPr>
      <dgm:t>
        <a:bodyPr/>
        <a:lstStyle/>
        <a:p>
          <a:r>
            <a:rPr lang="en-US" dirty="0"/>
            <a:t>Assist Levee Districts with their Inspections</a:t>
          </a:r>
        </a:p>
      </dgm:t>
    </dgm:pt>
    <dgm:pt modelId="{093C27D6-91C8-4F3A-B630-0D37348AE4D9}" type="parTrans" cxnId="{843FFF1B-FFC8-44AB-B36E-C1356636EA7B}">
      <dgm:prSet/>
      <dgm:spPr/>
      <dgm:t>
        <a:bodyPr/>
        <a:lstStyle/>
        <a:p>
          <a:endParaRPr lang="en-US"/>
        </a:p>
      </dgm:t>
    </dgm:pt>
    <dgm:pt modelId="{2D498D77-4BC9-49C2-8EE6-BF0741FC2B5D}" type="sibTrans" cxnId="{843FFF1B-FFC8-44AB-B36E-C1356636EA7B}">
      <dgm:prSet/>
      <dgm:spPr/>
      <dgm:t>
        <a:bodyPr/>
        <a:lstStyle/>
        <a:p>
          <a:endParaRPr lang="en-US"/>
        </a:p>
      </dgm:t>
    </dgm:pt>
    <dgm:pt modelId="{F5C3D0B5-6BCA-4D88-A088-9F94E1ED61A7}">
      <dgm:prSet/>
      <dgm:spPr>
        <a:ln>
          <a:solidFill>
            <a:srgbClr val="6D9A34"/>
          </a:solidFill>
        </a:ln>
      </dgm:spPr>
      <dgm:t>
        <a:bodyPr/>
        <a:lstStyle/>
        <a:p>
          <a:r>
            <a:rPr lang="en-US" dirty="0"/>
            <a:t>Provide Semi-Annual Inspection Reports</a:t>
          </a:r>
        </a:p>
      </dgm:t>
    </dgm:pt>
    <dgm:pt modelId="{F8B8E27C-B40A-4CE6-87B0-7DFAB948B5D0}" type="parTrans" cxnId="{2F0BB71C-982D-4466-BE69-AC3BDBE1F08B}">
      <dgm:prSet/>
      <dgm:spPr/>
      <dgm:t>
        <a:bodyPr/>
        <a:lstStyle/>
        <a:p>
          <a:endParaRPr lang="en-US"/>
        </a:p>
      </dgm:t>
    </dgm:pt>
    <dgm:pt modelId="{7E6B9349-7981-40FF-A068-447D4304495D}" type="sibTrans" cxnId="{2F0BB71C-982D-4466-BE69-AC3BDBE1F08B}">
      <dgm:prSet/>
      <dgm:spPr/>
      <dgm:t>
        <a:bodyPr/>
        <a:lstStyle/>
        <a:p>
          <a:endParaRPr lang="en-US"/>
        </a:p>
      </dgm:t>
    </dgm:pt>
    <dgm:pt modelId="{C6759D65-F5A6-433B-83D3-E68C0BFF55F2}">
      <dgm:prSet/>
      <dgm:spPr>
        <a:ln>
          <a:solidFill>
            <a:srgbClr val="6D9A34"/>
          </a:solidFill>
        </a:ln>
      </dgm:spPr>
      <dgm:t>
        <a:bodyPr/>
        <a:lstStyle/>
        <a:p>
          <a:r>
            <a:rPr lang="en-US"/>
            <a:t>Provide Recommendations/Options for Corrective Actions</a:t>
          </a:r>
        </a:p>
      </dgm:t>
    </dgm:pt>
    <dgm:pt modelId="{E7A519AF-B954-4FBB-8303-52971D9B419C}" type="parTrans" cxnId="{19664325-6DF8-4D15-B927-138380F06D4C}">
      <dgm:prSet/>
      <dgm:spPr/>
      <dgm:t>
        <a:bodyPr/>
        <a:lstStyle/>
        <a:p>
          <a:endParaRPr lang="en-US"/>
        </a:p>
      </dgm:t>
    </dgm:pt>
    <dgm:pt modelId="{F48FF4C2-73A9-4FE4-BA94-6A1353D9B7F5}" type="sibTrans" cxnId="{19664325-6DF8-4D15-B927-138380F06D4C}">
      <dgm:prSet/>
      <dgm:spPr/>
      <dgm:t>
        <a:bodyPr/>
        <a:lstStyle/>
        <a:p>
          <a:endParaRPr lang="en-US"/>
        </a:p>
      </dgm:t>
    </dgm:pt>
    <dgm:pt modelId="{86DC13CC-012F-4213-992D-D576D79082EF}">
      <dgm:prSet/>
      <dgm:spPr>
        <a:ln>
          <a:solidFill>
            <a:srgbClr val="6D9A34"/>
          </a:solidFill>
        </a:ln>
      </dgm:spPr>
      <dgm:t>
        <a:bodyPr/>
        <a:lstStyle/>
        <a:p>
          <a:r>
            <a:rPr lang="en-US" dirty="0"/>
            <a:t>Flood Inspections / Monitoring</a:t>
          </a:r>
        </a:p>
      </dgm:t>
    </dgm:pt>
    <dgm:pt modelId="{2F7969AE-A49B-402E-97AE-C0DE785B9A2B}" type="parTrans" cxnId="{AB367CAC-0BFC-4BA4-B02E-6F9696E413C3}">
      <dgm:prSet/>
      <dgm:spPr/>
      <dgm:t>
        <a:bodyPr/>
        <a:lstStyle/>
        <a:p>
          <a:endParaRPr lang="en-US"/>
        </a:p>
      </dgm:t>
    </dgm:pt>
    <dgm:pt modelId="{39B3DB51-A04B-4B85-A686-DE12DE87A696}" type="sibTrans" cxnId="{AB367CAC-0BFC-4BA4-B02E-6F9696E413C3}">
      <dgm:prSet/>
      <dgm:spPr/>
      <dgm:t>
        <a:bodyPr/>
        <a:lstStyle/>
        <a:p>
          <a:endParaRPr lang="en-US"/>
        </a:p>
      </dgm:t>
    </dgm:pt>
    <dgm:pt modelId="{8D845073-92DF-4AB3-B452-B4DE29A2AC6B}">
      <dgm:prSet/>
      <dgm:spPr>
        <a:solidFill>
          <a:srgbClr val="6D9A34"/>
        </a:solidFill>
      </dgm:spPr>
      <dgm:t>
        <a:bodyPr/>
        <a:lstStyle/>
        <a:p>
          <a:r>
            <a:rPr lang="en-US"/>
            <a:t>Inventory/Mapping   </a:t>
          </a:r>
        </a:p>
      </dgm:t>
    </dgm:pt>
    <dgm:pt modelId="{1A48A67A-78D0-4D28-9C20-CC49EE6B108F}" type="parTrans" cxnId="{37F7288C-59F3-4DA4-95E1-FC3DBD06638F}">
      <dgm:prSet/>
      <dgm:spPr/>
      <dgm:t>
        <a:bodyPr/>
        <a:lstStyle/>
        <a:p>
          <a:endParaRPr lang="en-US"/>
        </a:p>
      </dgm:t>
    </dgm:pt>
    <dgm:pt modelId="{67B6CACD-6536-4307-BC49-497E09745553}" type="sibTrans" cxnId="{37F7288C-59F3-4DA4-95E1-FC3DBD06638F}">
      <dgm:prSet/>
      <dgm:spPr/>
      <dgm:t>
        <a:bodyPr/>
        <a:lstStyle/>
        <a:p>
          <a:endParaRPr lang="en-US"/>
        </a:p>
      </dgm:t>
    </dgm:pt>
    <dgm:pt modelId="{EFD9CADE-F158-4810-9051-3776700519EB}">
      <dgm:prSet/>
      <dgm:spPr>
        <a:ln>
          <a:solidFill>
            <a:srgbClr val="6D9A34"/>
          </a:solidFill>
        </a:ln>
      </dgm:spPr>
      <dgm:t>
        <a:bodyPr/>
        <a:lstStyle/>
        <a:p>
          <a:r>
            <a:rPr lang="en-US" dirty="0"/>
            <a:t>Inventory Levee Assets</a:t>
          </a:r>
        </a:p>
      </dgm:t>
    </dgm:pt>
    <dgm:pt modelId="{BCC12A0D-60C2-4015-96D6-54BDC87AC69D}" type="parTrans" cxnId="{CDD7ABE1-C52D-4023-8CEE-CF8BA0F73DC3}">
      <dgm:prSet/>
      <dgm:spPr/>
      <dgm:t>
        <a:bodyPr/>
        <a:lstStyle/>
        <a:p>
          <a:endParaRPr lang="en-US"/>
        </a:p>
      </dgm:t>
    </dgm:pt>
    <dgm:pt modelId="{5A7A5CFA-FFA3-4629-86B3-F3D25533A6A0}" type="sibTrans" cxnId="{CDD7ABE1-C52D-4023-8CEE-CF8BA0F73DC3}">
      <dgm:prSet/>
      <dgm:spPr/>
      <dgm:t>
        <a:bodyPr/>
        <a:lstStyle/>
        <a:p>
          <a:endParaRPr lang="en-US"/>
        </a:p>
      </dgm:t>
    </dgm:pt>
    <dgm:pt modelId="{A48CE5BD-2970-4E9D-81C6-E35695AA0951}">
      <dgm:prSet/>
      <dgm:spPr>
        <a:ln>
          <a:solidFill>
            <a:srgbClr val="6D9A34"/>
          </a:solidFill>
        </a:ln>
      </dgm:spPr>
      <dgm:t>
        <a:bodyPr/>
        <a:lstStyle/>
        <a:p>
          <a:r>
            <a:rPr lang="en-US" dirty="0"/>
            <a:t>Develop GIS Maps</a:t>
          </a:r>
        </a:p>
      </dgm:t>
    </dgm:pt>
    <dgm:pt modelId="{1FA6F53D-F3C6-4FD0-A519-54005FD192D3}" type="parTrans" cxnId="{067E0AD0-45F1-4869-BB5D-38555266A5B6}">
      <dgm:prSet/>
      <dgm:spPr/>
      <dgm:t>
        <a:bodyPr/>
        <a:lstStyle/>
        <a:p>
          <a:endParaRPr lang="en-US"/>
        </a:p>
      </dgm:t>
    </dgm:pt>
    <dgm:pt modelId="{399602B7-5E4E-43CF-B90A-427F37436FB1}" type="sibTrans" cxnId="{067E0AD0-45F1-4869-BB5D-38555266A5B6}">
      <dgm:prSet/>
      <dgm:spPr/>
      <dgm:t>
        <a:bodyPr/>
        <a:lstStyle/>
        <a:p>
          <a:endParaRPr lang="en-US"/>
        </a:p>
      </dgm:t>
    </dgm:pt>
    <dgm:pt modelId="{E37D6616-E5AD-4579-9F60-B765D3779CDC}">
      <dgm:prSet/>
      <dgm:spPr>
        <a:solidFill>
          <a:srgbClr val="6D9A34"/>
        </a:solidFill>
      </dgm:spPr>
      <dgm:t>
        <a:bodyPr/>
        <a:lstStyle/>
        <a:p>
          <a:r>
            <a:rPr lang="en-US"/>
            <a:t>Training Compliance</a:t>
          </a:r>
        </a:p>
      </dgm:t>
    </dgm:pt>
    <dgm:pt modelId="{97B20820-70BF-47F9-8D21-6FA81FC2EAD6}" type="parTrans" cxnId="{5D3D8019-D7EF-42D6-A482-8E8085FF2F0C}">
      <dgm:prSet/>
      <dgm:spPr/>
      <dgm:t>
        <a:bodyPr/>
        <a:lstStyle/>
        <a:p>
          <a:endParaRPr lang="en-US"/>
        </a:p>
      </dgm:t>
    </dgm:pt>
    <dgm:pt modelId="{EEFA69CD-3F9D-4B13-AF7C-7734835977E6}" type="sibTrans" cxnId="{5D3D8019-D7EF-42D6-A482-8E8085FF2F0C}">
      <dgm:prSet/>
      <dgm:spPr/>
      <dgm:t>
        <a:bodyPr/>
        <a:lstStyle/>
        <a:p>
          <a:endParaRPr lang="en-US"/>
        </a:p>
      </dgm:t>
    </dgm:pt>
    <dgm:pt modelId="{F2EC12B3-F30D-434D-90CE-22BD23B6E55D}">
      <dgm:prSet/>
      <dgm:spPr>
        <a:ln>
          <a:solidFill>
            <a:srgbClr val="6D9A34"/>
          </a:solidFill>
        </a:ln>
      </dgm:spPr>
      <dgm:t>
        <a:bodyPr/>
        <a:lstStyle/>
        <a:p>
          <a:r>
            <a:rPr lang="en-US"/>
            <a:t>Online training for levee inspectors</a:t>
          </a:r>
        </a:p>
      </dgm:t>
    </dgm:pt>
    <dgm:pt modelId="{824A0F6F-37A4-4C0D-842F-98513B2EF871}" type="parTrans" cxnId="{1C35A91B-8C28-4E69-AB4D-56791CE4A2C1}">
      <dgm:prSet/>
      <dgm:spPr/>
      <dgm:t>
        <a:bodyPr/>
        <a:lstStyle/>
        <a:p>
          <a:endParaRPr lang="en-US"/>
        </a:p>
      </dgm:t>
    </dgm:pt>
    <dgm:pt modelId="{EF70EF1E-BC10-473D-AB69-F41F86C9B2CA}" type="sibTrans" cxnId="{1C35A91B-8C28-4E69-AB4D-56791CE4A2C1}">
      <dgm:prSet/>
      <dgm:spPr/>
      <dgm:t>
        <a:bodyPr/>
        <a:lstStyle/>
        <a:p>
          <a:endParaRPr lang="en-US"/>
        </a:p>
      </dgm:t>
    </dgm:pt>
    <dgm:pt modelId="{BC30BE3E-D955-4895-B373-6B7547F33C5C}">
      <dgm:prSet/>
      <dgm:spPr>
        <a:ln>
          <a:solidFill>
            <a:srgbClr val="6D9A34"/>
          </a:solidFill>
        </a:ln>
      </dgm:spPr>
      <dgm:t>
        <a:bodyPr/>
        <a:lstStyle/>
        <a:p>
          <a:r>
            <a:rPr lang="en-US" dirty="0"/>
            <a:t>Centerline Surveys </a:t>
          </a:r>
        </a:p>
      </dgm:t>
    </dgm:pt>
    <dgm:pt modelId="{6E34F338-47D2-4664-A9FB-6DF2D805492B}" type="parTrans" cxnId="{0649EDBC-B831-468E-9B40-B01679EE1CAC}">
      <dgm:prSet/>
      <dgm:spPr/>
    </dgm:pt>
    <dgm:pt modelId="{88D04F3C-3C61-45E0-8633-518596F80D5C}" type="sibTrans" cxnId="{0649EDBC-B831-468E-9B40-B01679EE1CAC}">
      <dgm:prSet/>
      <dgm:spPr/>
    </dgm:pt>
    <dgm:pt modelId="{AC06DEA6-1AB0-45E3-A861-FD4939A149AE}" type="pres">
      <dgm:prSet presAssocID="{69161CAF-4D61-4239-9E67-FD7FBC25FB07}" presName="linear" presStyleCnt="0">
        <dgm:presLayoutVars>
          <dgm:dir/>
          <dgm:animLvl val="lvl"/>
          <dgm:resizeHandles val="exact"/>
        </dgm:presLayoutVars>
      </dgm:prSet>
      <dgm:spPr/>
    </dgm:pt>
    <dgm:pt modelId="{1F0A5A86-AA83-49D0-8FA3-8067BA72C630}" type="pres">
      <dgm:prSet presAssocID="{B5BBE1D6-19D6-44A1-A437-D29166E291B8}" presName="parentLin" presStyleCnt="0"/>
      <dgm:spPr/>
    </dgm:pt>
    <dgm:pt modelId="{B59A54A4-F0E3-433B-B267-988AE7782890}" type="pres">
      <dgm:prSet presAssocID="{B5BBE1D6-19D6-44A1-A437-D29166E291B8}" presName="parentLeftMargin" presStyleLbl="node1" presStyleIdx="0" presStyleCnt="3"/>
      <dgm:spPr/>
    </dgm:pt>
    <dgm:pt modelId="{9847B8FD-4136-4B18-A59A-B5A396D727FB}" type="pres">
      <dgm:prSet presAssocID="{B5BBE1D6-19D6-44A1-A437-D29166E291B8}" presName="parentText" presStyleLbl="node1" presStyleIdx="0" presStyleCnt="3">
        <dgm:presLayoutVars>
          <dgm:chMax val="0"/>
          <dgm:bulletEnabled val="1"/>
        </dgm:presLayoutVars>
      </dgm:prSet>
      <dgm:spPr/>
    </dgm:pt>
    <dgm:pt modelId="{FADEE352-121A-49D2-92BE-517DDDCEB4C8}" type="pres">
      <dgm:prSet presAssocID="{B5BBE1D6-19D6-44A1-A437-D29166E291B8}" presName="negativeSpace" presStyleCnt="0"/>
      <dgm:spPr/>
    </dgm:pt>
    <dgm:pt modelId="{F6448995-918C-49CC-9375-45D93C9F0E70}" type="pres">
      <dgm:prSet presAssocID="{B5BBE1D6-19D6-44A1-A437-D29166E291B8}" presName="childText" presStyleLbl="conFgAcc1" presStyleIdx="0" presStyleCnt="3">
        <dgm:presLayoutVars>
          <dgm:bulletEnabled val="1"/>
        </dgm:presLayoutVars>
      </dgm:prSet>
      <dgm:spPr/>
    </dgm:pt>
    <dgm:pt modelId="{8CB579EF-0491-4062-B9E4-42570E2F60E1}" type="pres">
      <dgm:prSet presAssocID="{9AC7667B-68C4-4F6C-A092-D246FB61FA83}" presName="spaceBetweenRectangles" presStyleCnt="0"/>
      <dgm:spPr/>
    </dgm:pt>
    <dgm:pt modelId="{A657B0FC-D1C3-41DC-BC7D-C6A7731CD401}" type="pres">
      <dgm:prSet presAssocID="{8D845073-92DF-4AB3-B452-B4DE29A2AC6B}" presName="parentLin" presStyleCnt="0"/>
      <dgm:spPr/>
    </dgm:pt>
    <dgm:pt modelId="{0526B79D-6F89-4C9C-ACD0-3C4D914F3FA7}" type="pres">
      <dgm:prSet presAssocID="{8D845073-92DF-4AB3-B452-B4DE29A2AC6B}" presName="parentLeftMargin" presStyleLbl="node1" presStyleIdx="0" presStyleCnt="3"/>
      <dgm:spPr/>
    </dgm:pt>
    <dgm:pt modelId="{B26AB91A-7CF1-4D8D-A09F-FA6C9BD540A5}" type="pres">
      <dgm:prSet presAssocID="{8D845073-92DF-4AB3-B452-B4DE29A2AC6B}" presName="parentText" presStyleLbl="node1" presStyleIdx="1" presStyleCnt="3">
        <dgm:presLayoutVars>
          <dgm:chMax val="0"/>
          <dgm:bulletEnabled val="1"/>
        </dgm:presLayoutVars>
      </dgm:prSet>
      <dgm:spPr/>
    </dgm:pt>
    <dgm:pt modelId="{C6749B96-1789-4BFB-82BE-52E47C94192A}" type="pres">
      <dgm:prSet presAssocID="{8D845073-92DF-4AB3-B452-B4DE29A2AC6B}" presName="negativeSpace" presStyleCnt="0"/>
      <dgm:spPr/>
    </dgm:pt>
    <dgm:pt modelId="{FD088DF6-25F9-4BE3-B9F4-08BCE98EF77A}" type="pres">
      <dgm:prSet presAssocID="{8D845073-92DF-4AB3-B452-B4DE29A2AC6B}" presName="childText" presStyleLbl="conFgAcc1" presStyleIdx="1" presStyleCnt="3">
        <dgm:presLayoutVars>
          <dgm:bulletEnabled val="1"/>
        </dgm:presLayoutVars>
      </dgm:prSet>
      <dgm:spPr/>
    </dgm:pt>
    <dgm:pt modelId="{1EFEE165-DB8F-4DB4-86EC-B262CB4B5EE5}" type="pres">
      <dgm:prSet presAssocID="{67B6CACD-6536-4307-BC49-497E09745553}" presName="spaceBetweenRectangles" presStyleCnt="0"/>
      <dgm:spPr/>
    </dgm:pt>
    <dgm:pt modelId="{6DE36C83-7949-414B-B0E5-0ECC4554F295}" type="pres">
      <dgm:prSet presAssocID="{E37D6616-E5AD-4579-9F60-B765D3779CDC}" presName="parentLin" presStyleCnt="0"/>
      <dgm:spPr/>
    </dgm:pt>
    <dgm:pt modelId="{2CAC6549-4C8D-497A-B286-DA5EFC39CDEA}" type="pres">
      <dgm:prSet presAssocID="{E37D6616-E5AD-4579-9F60-B765D3779CDC}" presName="parentLeftMargin" presStyleLbl="node1" presStyleIdx="1" presStyleCnt="3"/>
      <dgm:spPr/>
    </dgm:pt>
    <dgm:pt modelId="{E94CDB57-6C69-42D5-A231-F7D08875AA50}" type="pres">
      <dgm:prSet presAssocID="{E37D6616-E5AD-4579-9F60-B765D3779CDC}" presName="parentText" presStyleLbl="node1" presStyleIdx="2" presStyleCnt="3">
        <dgm:presLayoutVars>
          <dgm:chMax val="0"/>
          <dgm:bulletEnabled val="1"/>
        </dgm:presLayoutVars>
      </dgm:prSet>
      <dgm:spPr/>
    </dgm:pt>
    <dgm:pt modelId="{C4AB2157-15C0-4307-A3CB-77F4187C8FE3}" type="pres">
      <dgm:prSet presAssocID="{E37D6616-E5AD-4579-9F60-B765D3779CDC}" presName="negativeSpace" presStyleCnt="0"/>
      <dgm:spPr/>
    </dgm:pt>
    <dgm:pt modelId="{A3C1D103-C34C-4DD5-B0CE-12E4D5E3B80B}" type="pres">
      <dgm:prSet presAssocID="{E37D6616-E5AD-4579-9F60-B765D3779CDC}" presName="childText" presStyleLbl="conFgAcc1" presStyleIdx="2" presStyleCnt="3">
        <dgm:presLayoutVars>
          <dgm:bulletEnabled val="1"/>
        </dgm:presLayoutVars>
      </dgm:prSet>
      <dgm:spPr/>
    </dgm:pt>
  </dgm:ptLst>
  <dgm:cxnLst>
    <dgm:cxn modelId="{5D3D8019-D7EF-42D6-A482-8E8085FF2F0C}" srcId="{69161CAF-4D61-4239-9E67-FD7FBC25FB07}" destId="{E37D6616-E5AD-4579-9F60-B765D3779CDC}" srcOrd="2" destOrd="0" parTransId="{97B20820-70BF-47F9-8D21-6FA81FC2EAD6}" sibTransId="{EEFA69CD-3F9D-4B13-AF7C-7734835977E6}"/>
    <dgm:cxn modelId="{1C35A91B-8C28-4E69-AB4D-56791CE4A2C1}" srcId="{E37D6616-E5AD-4579-9F60-B765D3779CDC}" destId="{F2EC12B3-F30D-434D-90CE-22BD23B6E55D}" srcOrd="0" destOrd="0" parTransId="{824A0F6F-37A4-4C0D-842F-98513B2EF871}" sibTransId="{EF70EF1E-BC10-473D-AB69-F41F86C9B2CA}"/>
    <dgm:cxn modelId="{843FFF1B-FFC8-44AB-B36E-C1356636EA7B}" srcId="{B5BBE1D6-19D6-44A1-A437-D29166E291B8}" destId="{E905446B-8A31-4A9C-9F68-FDBEF7E09DE8}" srcOrd="0" destOrd="0" parTransId="{093C27D6-91C8-4F3A-B630-0D37348AE4D9}" sibTransId="{2D498D77-4BC9-49C2-8EE6-BF0741FC2B5D}"/>
    <dgm:cxn modelId="{2F0BB71C-982D-4466-BE69-AC3BDBE1F08B}" srcId="{B5BBE1D6-19D6-44A1-A437-D29166E291B8}" destId="{F5C3D0B5-6BCA-4D88-A088-9F94E1ED61A7}" srcOrd="1" destOrd="0" parTransId="{F8B8E27C-B40A-4CE6-87B0-7DFAB948B5D0}" sibTransId="{7E6B9349-7981-40FF-A068-447D4304495D}"/>
    <dgm:cxn modelId="{19664325-6DF8-4D15-B927-138380F06D4C}" srcId="{B5BBE1D6-19D6-44A1-A437-D29166E291B8}" destId="{C6759D65-F5A6-433B-83D3-E68C0BFF55F2}" srcOrd="2" destOrd="0" parTransId="{E7A519AF-B954-4FBB-8303-52971D9B419C}" sibTransId="{F48FF4C2-73A9-4FE4-BA94-6A1353D9B7F5}"/>
    <dgm:cxn modelId="{F01C5035-76F3-40E3-A3FD-0F9705E6D4C5}" type="presOf" srcId="{8D845073-92DF-4AB3-B452-B4DE29A2AC6B}" destId="{B26AB91A-7CF1-4D8D-A09F-FA6C9BD540A5}" srcOrd="1" destOrd="0" presId="urn:microsoft.com/office/officeart/2005/8/layout/list1"/>
    <dgm:cxn modelId="{E687D461-EFF9-43F0-AEB7-6E1F1EDC7D6F}" type="presOf" srcId="{F5C3D0B5-6BCA-4D88-A088-9F94E1ED61A7}" destId="{F6448995-918C-49CC-9375-45D93C9F0E70}" srcOrd="0" destOrd="1" presId="urn:microsoft.com/office/officeart/2005/8/layout/list1"/>
    <dgm:cxn modelId="{90AF4148-0621-4A33-BE3A-467F15EC3C44}" type="presOf" srcId="{F2EC12B3-F30D-434D-90CE-22BD23B6E55D}" destId="{A3C1D103-C34C-4DD5-B0CE-12E4D5E3B80B}" srcOrd="0" destOrd="0" presId="urn:microsoft.com/office/officeart/2005/8/layout/list1"/>
    <dgm:cxn modelId="{2E24546A-9333-4903-8761-669E8D8D5A8C}" srcId="{69161CAF-4D61-4239-9E67-FD7FBC25FB07}" destId="{B5BBE1D6-19D6-44A1-A437-D29166E291B8}" srcOrd="0" destOrd="0" parTransId="{F0643051-56B2-4D62-B9A9-A1D77DC7425E}" sibTransId="{9AC7667B-68C4-4F6C-A092-D246FB61FA83}"/>
    <dgm:cxn modelId="{9AA7146D-9C6F-4FE9-8A0E-6F8B7F3155D2}" type="presOf" srcId="{E37D6616-E5AD-4579-9F60-B765D3779CDC}" destId="{E94CDB57-6C69-42D5-A231-F7D08875AA50}" srcOrd="1" destOrd="0" presId="urn:microsoft.com/office/officeart/2005/8/layout/list1"/>
    <dgm:cxn modelId="{C201B76F-FA7F-454A-AAE8-0C940E2B40E4}" type="presOf" srcId="{A48CE5BD-2970-4E9D-81C6-E35695AA0951}" destId="{FD088DF6-25F9-4BE3-B9F4-08BCE98EF77A}" srcOrd="0" destOrd="2" presId="urn:microsoft.com/office/officeart/2005/8/layout/list1"/>
    <dgm:cxn modelId="{8A885572-6D00-4089-B21B-93A682221AE5}" type="presOf" srcId="{EFD9CADE-F158-4810-9051-3776700519EB}" destId="{FD088DF6-25F9-4BE3-B9F4-08BCE98EF77A}" srcOrd="0" destOrd="0" presId="urn:microsoft.com/office/officeart/2005/8/layout/list1"/>
    <dgm:cxn modelId="{265FE457-9172-4EBF-BBC1-8C03E2C9F019}" type="presOf" srcId="{E905446B-8A31-4A9C-9F68-FDBEF7E09DE8}" destId="{F6448995-918C-49CC-9375-45D93C9F0E70}" srcOrd="0" destOrd="0" presId="urn:microsoft.com/office/officeart/2005/8/layout/list1"/>
    <dgm:cxn modelId="{B3FDD783-C0EA-482E-A872-F15137EC7F79}" type="presOf" srcId="{BC30BE3E-D955-4895-B373-6B7547F33C5C}" destId="{FD088DF6-25F9-4BE3-B9F4-08BCE98EF77A}" srcOrd="0" destOrd="1" presId="urn:microsoft.com/office/officeart/2005/8/layout/list1"/>
    <dgm:cxn modelId="{83742486-ACD1-4307-BA22-4EF2B068C969}" type="presOf" srcId="{8D845073-92DF-4AB3-B452-B4DE29A2AC6B}" destId="{0526B79D-6F89-4C9C-ACD0-3C4D914F3FA7}" srcOrd="0" destOrd="0" presId="urn:microsoft.com/office/officeart/2005/8/layout/list1"/>
    <dgm:cxn modelId="{37F7288C-59F3-4DA4-95E1-FC3DBD06638F}" srcId="{69161CAF-4D61-4239-9E67-FD7FBC25FB07}" destId="{8D845073-92DF-4AB3-B452-B4DE29A2AC6B}" srcOrd="1" destOrd="0" parTransId="{1A48A67A-78D0-4D28-9C20-CC49EE6B108F}" sibTransId="{67B6CACD-6536-4307-BC49-497E09745553}"/>
    <dgm:cxn modelId="{AB367CAC-0BFC-4BA4-B02E-6F9696E413C3}" srcId="{B5BBE1D6-19D6-44A1-A437-D29166E291B8}" destId="{86DC13CC-012F-4213-992D-D576D79082EF}" srcOrd="3" destOrd="0" parTransId="{2F7969AE-A49B-402E-97AE-C0DE785B9A2B}" sibTransId="{39B3DB51-A04B-4B85-A686-DE12DE87A696}"/>
    <dgm:cxn modelId="{FB4ADDBB-56B2-42E4-BDD6-EE3BEE90FBF1}" type="presOf" srcId="{E37D6616-E5AD-4579-9F60-B765D3779CDC}" destId="{2CAC6549-4C8D-497A-B286-DA5EFC39CDEA}" srcOrd="0" destOrd="0" presId="urn:microsoft.com/office/officeart/2005/8/layout/list1"/>
    <dgm:cxn modelId="{0649EDBC-B831-468E-9B40-B01679EE1CAC}" srcId="{8D845073-92DF-4AB3-B452-B4DE29A2AC6B}" destId="{BC30BE3E-D955-4895-B373-6B7547F33C5C}" srcOrd="1" destOrd="0" parTransId="{6E34F338-47D2-4664-A9FB-6DF2D805492B}" sibTransId="{88D04F3C-3C61-45E0-8633-518596F80D5C}"/>
    <dgm:cxn modelId="{576634CD-E215-4DAC-A8FD-88BE57E9BEF1}" type="presOf" srcId="{86DC13CC-012F-4213-992D-D576D79082EF}" destId="{F6448995-918C-49CC-9375-45D93C9F0E70}" srcOrd="0" destOrd="3" presId="urn:microsoft.com/office/officeart/2005/8/layout/list1"/>
    <dgm:cxn modelId="{067E0AD0-45F1-4869-BB5D-38555266A5B6}" srcId="{8D845073-92DF-4AB3-B452-B4DE29A2AC6B}" destId="{A48CE5BD-2970-4E9D-81C6-E35695AA0951}" srcOrd="2" destOrd="0" parTransId="{1FA6F53D-F3C6-4FD0-A519-54005FD192D3}" sibTransId="{399602B7-5E4E-43CF-B90A-427F37436FB1}"/>
    <dgm:cxn modelId="{B81D21D1-3DE0-420D-B82B-91EF848D383B}" type="presOf" srcId="{B5BBE1D6-19D6-44A1-A437-D29166E291B8}" destId="{9847B8FD-4136-4B18-A59A-B5A396D727FB}" srcOrd="1" destOrd="0" presId="urn:microsoft.com/office/officeart/2005/8/layout/list1"/>
    <dgm:cxn modelId="{9A117FDA-C9EA-4CD3-BD8C-C182BE8E92D7}" type="presOf" srcId="{C6759D65-F5A6-433B-83D3-E68C0BFF55F2}" destId="{F6448995-918C-49CC-9375-45D93C9F0E70}" srcOrd="0" destOrd="2" presId="urn:microsoft.com/office/officeart/2005/8/layout/list1"/>
    <dgm:cxn modelId="{CDD7ABE1-C52D-4023-8CEE-CF8BA0F73DC3}" srcId="{8D845073-92DF-4AB3-B452-B4DE29A2AC6B}" destId="{EFD9CADE-F158-4810-9051-3776700519EB}" srcOrd="0" destOrd="0" parTransId="{BCC12A0D-60C2-4015-96D6-54BDC87AC69D}" sibTransId="{5A7A5CFA-FFA3-4629-86B3-F3D25533A6A0}"/>
    <dgm:cxn modelId="{A85258F0-42E2-4ACD-9898-480482DD5841}" type="presOf" srcId="{B5BBE1D6-19D6-44A1-A437-D29166E291B8}" destId="{B59A54A4-F0E3-433B-B267-988AE7782890}" srcOrd="0" destOrd="0" presId="urn:microsoft.com/office/officeart/2005/8/layout/list1"/>
    <dgm:cxn modelId="{D868CDFD-28A1-451E-B2D5-FAC06F6B03B5}" type="presOf" srcId="{69161CAF-4D61-4239-9E67-FD7FBC25FB07}" destId="{AC06DEA6-1AB0-45E3-A861-FD4939A149AE}" srcOrd="0" destOrd="0" presId="urn:microsoft.com/office/officeart/2005/8/layout/list1"/>
    <dgm:cxn modelId="{03704BE7-C709-47FD-916D-41C1D8F9F9C1}" type="presParOf" srcId="{AC06DEA6-1AB0-45E3-A861-FD4939A149AE}" destId="{1F0A5A86-AA83-49D0-8FA3-8067BA72C630}" srcOrd="0" destOrd="0" presId="urn:microsoft.com/office/officeart/2005/8/layout/list1"/>
    <dgm:cxn modelId="{353A9571-69C2-4412-8F1E-DCDEF3399132}" type="presParOf" srcId="{1F0A5A86-AA83-49D0-8FA3-8067BA72C630}" destId="{B59A54A4-F0E3-433B-B267-988AE7782890}" srcOrd="0" destOrd="0" presId="urn:microsoft.com/office/officeart/2005/8/layout/list1"/>
    <dgm:cxn modelId="{8341D820-7237-42CB-9E62-DA68379D4682}" type="presParOf" srcId="{1F0A5A86-AA83-49D0-8FA3-8067BA72C630}" destId="{9847B8FD-4136-4B18-A59A-B5A396D727FB}" srcOrd="1" destOrd="0" presId="urn:microsoft.com/office/officeart/2005/8/layout/list1"/>
    <dgm:cxn modelId="{2934F92C-F818-490C-BB6E-DD834B9DE601}" type="presParOf" srcId="{AC06DEA6-1AB0-45E3-A861-FD4939A149AE}" destId="{FADEE352-121A-49D2-92BE-517DDDCEB4C8}" srcOrd="1" destOrd="0" presId="urn:microsoft.com/office/officeart/2005/8/layout/list1"/>
    <dgm:cxn modelId="{0EB2E561-F351-4313-BD6A-FBAE8E7E2330}" type="presParOf" srcId="{AC06DEA6-1AB0-45E3-A861-FD4939A149AE}" destId="{F6448995-918C-49CC-9375-45D93C9F0E70}" srcOrd="2" destOrd="0" presId="urn:microsoft.com/office/officeart/2005/8/layout/list1"/>
    <dgm:cxn modelId="{A8CF5C64-66E8-470B-8B4C-12302C82C436}" type="presParOf" srcId="{AC06DEA6-1AB0-45E3-A861-FD4939A149AE}" destId="{8CB579EF-0491-4062-B9E4-42570E2F60E1}" srcOrd="3" destOrd="0" presId="urn:microsoft.com/office/officeart/2005/8/layout/list1"/>
    <dgm:cxn modelId="{A17B0EE7-CC76-4782-8FB5-6CF4A53A61E6}" type="presParOf" srcId="{AC06DEA6-1AB0-45E3-A861-FD4939A149AE}" destId="{A657B0FC-D1C3-41DC-BC7D-C6A7731CD401}" srcOrd="4" destOrd="0" presId="urn:microsoft.com/office/officeart/2005/8/layout/list1"/>
    <dgm:cxn modelId="{9FC0CA5C-2012-4DCE-8972-8BED2D53607B}" type="presParOf" srcId="{A657B0FC-D1C3-41DC-BC7D-C6A7731CD401}" destId="{0526B79D-6F89-4C9C-ACD0-3C4D914F3FA7}" srcOrd="0" destOrd="0" presId="urn:microsoft.com/office/officeart/2005/8/layout/list1"/>
    <dgm:cxn modelId="{B2492A97-027E-4ADF-BA14-DEA516377EEB}" type="presParOf" srcId="{A657B0FC-D1C3-41DC-BC7D-C6A7731CD401}" destId="{B26AB91A-7CF1-4D8D-A09F-FA6C9BD540A5}" srcOrd="1" destOrd="0" presId="urn:microsoft.com/office/officeart/2005/8/layout/list1"/>
    <dgm:cxn modelId="{61BDBC0B-B9BF-4150-861D-DA5DF487552B}" type="presParOf" srcId="{AC06DEA6-1AB0-45E3-A861-FD4939A149AE}" destId="{C6749B96-1789-4BFB-82BE-52E47C94192A}" srcOrd="5" destOrd="0" presId="urn:microsoft.com/office/officeart/2005/8/layout/list1"/>
    <dgm:cxn modelId="{F7A5CDE5-8518-457E-9A9A-9C114BF38B14}" type="presParOf" srcId="{AC06DEA6-1AB0-45E3-A861-FD4939A149AE}" destId="{FD088DF6-25F9-4BE3-B9F4-08BCE98EF77A}" srcOrd="6" destOrd="0" presId="urn:microsoft.com/office/officeart/2005/8/layout/list1"/>
    <dgm:cxn modelId="{E4E4A3A7-4FE6-43CB-8A71-DBF187A976CF}" type="presParOf" srcId="{AC06DEA6-1AB0-45E3-A861-FD4939A149AE}" destId="{1EFEE165-DB8F-4DB4-86EC-B262CB4B5EE5}" srcOrd="7" destOrd="0" presId="urn:microsoft.com/office/officeart/2005/8/layout/list1"/>
    <dgm:cxn modelId="{F9A8FAD5-0496-42C1-BED4-A6C703FDD024}" type="presParOf" srcId="{AC06DEA6-1AB0-45E3-A861-FD4939A149AE}" destId="{6DE36C83-7949-414B-B0E5-0ECC4554F295}" srcOrd="8" destOrd="0" presId="urn:microsoft.com/office/officeart/2005/8/layout/list1"/>
    <dgm:cxn modelId="{8C38D9C9-F8C4-4355-9C8F-8F3B651015D2}" type="presParOf" srcId="{6DE36C83-7949-414B-B0E5-0ECC4554F295}" destId="{2CAC6549-4C8D-497A-B286-DA5EFC39CDEA}" srcOrd="0" destOrd="0" presId="urn:microsoft.com/office/officeart/2005/8/layout/list1"/>
    <dgm:cxn modelId="{C281348D-5D3E-485B-B79E-DFE088F33B00}" type="presParOf" srcId="{6DE36C83-7949-414B-B0E5-0ECC4554F295}" destId="{E94CDB57-6C69-42D5-A231-F7D08875AA50}" srcOrd="1" destOrd="0" presId="urn:microsoft.com/office/officeart/2005/8/layout/list1"/>
    <dgm:cxn modelId="{85387256-37C9-49C2-89F1-E2DCF1DB4122}" type="presParOf" srcId="{AC06DEA6-1AB0-45E3-A861-FD4939A149AE}" destId="{C4AB2157-15C0-4307-A3CB-77F4187C8FE3}" srcOrd="9" destOrd="0" presId="urn:microsoft.com/office/officeart/2005/8/layout/list1"/>
    <dgm:cxn modelId="{A9E7A236-9CC4-4D16-9903-2597F6B936DA}" type="presParOf" srcId="{AC06DEA6-1AB0-45E3-A861-FD4939A149AE}" destId="{A3C1D103-C34C-4DD5-B0CE-12E4D5E3B80B}"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5ADAE90-23CF-4EAB-89AB-0E6D05FA6742}"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34B36CBE-C2C4-466E-8738-5E3C8809C269}">
      <dgm:prSet/>
      <dgm:spPr>
        <a:solidFill>
          <a:srgbClr val="00B0DB"/>
        </a:solidFill>
      </dgm:spPr>
      <dgm:t>
        <a:bodyPr/>
        <a:lstStyle/>
        <a:p>
          <a:r>
            <a:rPr lang="en-US" b="0" i="0" baseline="0" dirty="0"/>
            <a:t>Regulatory</a:t>
          </a:r>
          <a:r>
            <a:rPr lang="en-US" b="0" i="0" dirty="0"/>
            <a:t> Support</a:t>
          </a:r>
          <a:r>
            <a:rPr lang="en-US" b="0" i="0" baseline="0" dirty="0"/>
            <a:t>   </a:t>
          </a:r>
          <a:endParaRPr lang="en-US" dirty="0"/>
        </a:p>
      </dgm:t>
    </dgm:pt>
    <dgm:pt modelId="{C2FFD727-A125-42D0-8340-4724CCD21F47}" type="parTrans" cxnId="{19BB9B9D-9250-421F-97DE-63070BF9455D}">
      <dgm:prSet/>
      <dgm:spPr/>
      <dgm:t>
        <a:bodyPr/>
        <a:lstStyle/>
        <a:p>
          <a:endParaRPr lang="en-US"/>
        </a:p>
      </dgm:t>
    </dgm:pt>
    <dgm:pt modelId="{B9B18529-2759-43D4-B284-D9CE01E948D8}" type="sibTrans" cxnId="{19BB9B9D-9250-421F-97DE-63070BF9455D}">
      <dgm:prSet/>
      <dgm:spPr/>
      <dgm:t>
        <a:bodyPr/>
        <a:lstStyle/>
        <a:p>
          <a:endParaRPr lang="en-US"/>
        </a:p>
      </dgm:t>
    </dgm:pt>
    <dgm:pt modelId="{FD3F78C0-ECFD-4101-802C-A5F9EA0133BD}">
      <dgm:prSet/>
      <dgm:spPr>
        <a:ln>
          <a:solidFill>
            <a:srgbClr val="00B0DB"/>
          </a:solidFill>
        </a:ln>
      </dgm:spPr>
      <dgm:t>
        <a:bodyPr/>
        <a:lstStyle/>
        <a:p>
          <a:r>
            <a:rPr lang="en-US"/>
            <a:t>Coordination for certifications</a:t>
          </a:r>
        </a:p>
      </dgm:t>
    </dgm:pt>
    <dgm:pt modelId="{90AAA217-AE22-41EF-827F-696300149DD0}" type="parTrans" cxnId="{C73C81E6-3DDF-443E-A9C5-A549D097733D}">
      <dgm:prSet/>
      <dgm:spPr/>
      <dgm:t>
        <a:bodyPr/>
        <a:lstStyle/>
        <a:p>
          <a:endParaRPr lang="en-US"/>
        </a:p>
      </dgm:t>
    </dgm:pt>
    <dgm:pt modelId="{2698090A-1CBC-4A3A-A463-CA71311A52A1}" type="sibTrans" cxnId="{C73C81E6-3DDF-443E-A9C5-A549D097733D}">
      <dgm:prSet/>
      <dgm:spPr/>
      <dgm:t>
        <a:bodyPr/>
        <a:lstStyle/>
        <a:p>
          <a:endParaRPr lang="en-US"/>
        </a:p>
      </dgm:t>
    </dgm:pt>
    <dgm:pt modelId="{0B25C445-30AE-4D83-8AF5-5D1C2C1FBEFC}">
      <dgm:prSet/>
      <dgm:spPr>
        <a:ln>
          <a:solidFill>
            <a:srgbClr val="00B0DB"/>
          </a:solidFill>
        </a:ln>
      </dgm:spPr>
      <dgm:t>
        <a:bodyPr/>
        <a:lstStyle/>
        <a:p>
          <a:r>
            <a:rPr lang="en-US" dirty="0"/>
            <a:t>Stakeholder meetings with USACE </a:t>
          </a:r>
        </a:p>
      </dgm:t>
    </dgm:pt>
    <dgm:pt modelId="{13907D16-3EFC-4CC7-BC31-78E2F16319FF}" type="parTrans" cxnId="{ADA3C3CC-68C6-4EA6-88AF-CE53DEF9DA67}">
      <dgm:prSet/>
      <dgm:spPr/>
      <dgm:t>
        <a:bodyPr/>
        <a:lstStyle/>
        <a:p>
          <a:endParaRPr lang="en-US"/>
        </a:p>
      </dgm:t>
    </dgm:pt>
    <dgm:pt modelId="{1586302E-7082-4DF8-946F-008E6CEDBF85}" type="sibTrans" cxnId="{ADA3C3CC-68C6-4EA6-88AF-CE53DEF9DA67}">
      <dgm:prSet/>
      <dgm:spPr/>
      <dgm:t>
        <a:bodyPr/>
        <a:lstStyle/>
        <a:p>
          <a:endParaRPr lang="en-US"/>
        </a:p>
      </dgm:t>
    </dgm:pt>
    <dgm:pt modelId="{A653BDBB-60A0-4089-82C3-B139F35559C2}">
      <dgm:prSet/>
      <dgm:spPr>
        <a:solidFill>
          <a:srgbClr val="00B0DB"/>
        </a:solidFill>
      </dgm:spPr>
      <dgm:t>
        <a:bodyPr/>
        <a:lstStyle/>
        <a:p>
          <a:r>
            <a:rPr lang="en-US" b="0" i="0" baseline="0"/>
            <a:t>Strategic Planning</a:t>
          </a:r>
          <a:endParaRPr lang="en-US"/>
        </a:p>
      </dgm:t>
    </dgm:pt>
    <dgm:pt modelId="{C45B6F48-AC65-4334-AF40-12301BA314BA}" type="parTrans" cxnId="{098729AF-C169-4047-AB7B-55D1A7B502A7}">
      <dgm:prSet/>
      <dgm:spPr/>
      <dgm:t>
        <a:bodyPr/>
        <a:lstStyle/>
        <a:p>
          <a:endParaRPr lang="en-US"/>
        </a:p>
      </dgm:t>
    </dgm:pt>
    <dgm:pt modelId="{4C964A1B-2061-4989-B828-765C2A1FDFEC}" type="sibTrans" cxnId="{098729AF-C169-4047-AB7B-55D1A7B502A7}">
      <dgm:prSet/>
      <dgm:spPr/>
      <dgm:t>
        <a:bodyPr/>
        <a:lstStyle/>
        <a:p>
          <a:endParaRPr lang="en-US"/>
        </a:p>
      </dgm:t>
    </dgm:pt>
    <dgm:pt modelId="{9EF873F8-58EA-40E8-8E60-26AF108A2B7F}">
      <dgm:prSet/>
      <dgm:spPr>
        <a:ln>
          <a:solidFill>
            <a:srgbClr val="00B0DB"/>
          </a:solidFill>
        </a:ln>
      </dgm:spPr>
      <dgm:t>
        <a:bodyPr/>
        <a:lstStyle/>
        <a:p>
          <a:r>
            <a:rPr lang="en-US"/>
            <a:t>Review of USACE and FEMA guidance documents to identify upcoming requirements</a:t>
          </a:r>
        </a:p>
      </dgm:t>
    </dgm:pt>
    <dgm:pt modelId="{513B06EF-7B34-4CD9-B73C-E112FDFD09BF}" type="parTrans" cxnId="{BF4AE277-2716-4B81-8D2A-0431ECB1A6BF}">
      <dgm:prSet/>
      <dgm:spPr/>
      <dgm:t>
        <a:bodyPr/>
        <a:lstStyle/>
        <a:p>
          <a:endParaRPr lang="en-US"/>
        </a:p>
      </dgm:t>
    </dgm:pt>
    <dgm:pt modelId="{E921465B-7070-41CE-A8BD-EA8709609D13}" type="sibTrans" cxnId="{BF4AE277-2716-4B81-8D2A-0431ECB1A6BF}">
      <dgm:prSet/>
      <dgm:spPr/>
      <dgm:t>
        <a:bodyPr/>
        <a:lstStyle/>
        <a:p>
          <a:endParaRPr lang="en-US"/>
        </a:p>
      </dgm:t>
    </dgm:pt>
    <dgm:pt modelId="{44DDE3EB-53F9-445A-BC4B-B671C5F3B521}">
      <dgm:prSet/>
      <dgm:spPr>
        <a:ln>
          <a:solidFill>
            <a:srgbClr val="00B0DB"/>
          </a:solidFill>
        </a:ln>
      </dgm:spPr>
      <dgm:t>
        <a:bodyPr/>
        <a:lstStyle/>
        <a:p>
          <a:r>
            <a:rPr lang="en-US"/>
            <a:t>Interface with resources to determine if legislative activity should be considered</a:t>
          </a:r>
        </a:p>
      </dgm:t>
    </dgm:pt>
    <dgm:pt modelId="{2EAAD480-8519-4DD5-B4E9-6ED9E6C30A3F}" type="parTrans" cxnId="{CCCBF0A9-E79C-495D-B4C7-1A35CE04EFBB}">
      <dgm:prSet/>
      <dgm:spPr/>
      <dgm:t>
        <a:bodyPr/>
        <a:lstStyle/>
        <a:p>
          <a:endParaRPr lang="en-US"/>
        </a:p>
      </dgm:t>
    </dgm:pt>
    <dgm:pt modelId="{231A82B6-135E-48D9-81DE-60F68FB68A46}" type="sibTrans" cxnId="{CCCBF0A9-E79C-495D-B4C7-1A35CE04EFBB}">
      <dgm:prSet/>
      <dgm:spPr/>
      <dgm:t>
        <a:bodyPr/>
        <a:lstStyle/>
        <a:p>
          <a:endParaRPr lang="en-US"/>
        </a:p>
      </dgm:t>
    </dgm:pt>
    <dgm:pt modelId="{12A0187C-45DB-40CB-B9A5-FE7DF8C3A86E}">
      <dgm:prSet/>
      <dgm:spPr>
        <a:solidFill>
          <a:srgbClr val="00B0DB"/>
        </a:solidFill>
      </dgm:spPr>
      <dgm:t>
        <a:bodyPr/>
        <a:lstStyle/>
        <a:p>
          <a:r>
            <a:rPr lang="en-US"/>
            <a:t>Capital Outlay</a:t>
          </a:r>
        </a:p>
      </dgm:t>
    </dgm:pt>
    <dgm:pt modelId="{29675C0A-E87F-48E2-915C-18D4CE6DA346}" type="parTrans" cxnId="{5480C765-7EB9-4738-B719-86E05B00220B}">
      <dgm:prSet/>
      <dgm:spPr/>
      <dgm:t>
        <a:bodyPr/>
        <a:lstStyle/>
        <a:p>
          <a:endParaRPr lang="en-US"/>
        </a:p>
      </dgm:t>
    </dgm:pt>
    <dgm:pt modelId="{50354134-7132-4DCD-99C4-981967FBB3D6}" type="sibTrans" cxnId="{5480C765-7EB9-4738-B719-86E05B00220B}">
      <dgm:prSet/>
      <dgm:spPr/>
      <dgm:t>
        <a:bodyPr/>
        <a:lstStyle/>
        <a:p>
          <a:endParaRPr lang="en-US"/>
        </a:p>
      </dgm:t>
    </dgm:pt>
    <dgm:pt modelId="{84C19043-5607-4F60-AD35-761B513D1ECF}">
      <dgm:prSet/>
      <dgm:spPr>
        <a:ln>
          <a:solidFill>
            <a:srgbClr val="00B0DB"/>
          </a:solidFill>
        </a:ln>
      </dgm:spPr>
      <dgm:t>
        <a:bodyPr/>
        <a:lstStyle/>
        <a:p>
          <a:r>
            <a:rPr lang="en-US" dirty="0"/>
            <a:t>Assist levee districts with funding requests</a:t>
          </a:r>
        </a:p>
      </dgm:t>
    </dgm:pt>
    <dgm:pt modelId="{40C65736-84F8-4E9A-BCF4-793A274D81D4}" type="parTrans" cxnId="{98940A04-47D5-41D7-BEA7-DA6687AB042B}">
      <dgm:prSet/>
      <dgm:spPr/>
      <dgm:t>
        <a:bodyPr/>
        <a:lstStyle/>
        <a:p>
          <a:endParaRPr lang="en-US"/>
        </a:p>
      </dgm:t>
    </dgm:pt>
    <dgm:pt modelId="{FD59DFB4-FEEF-4068-A99A-1D26CBDEDE5B}" type="sibTrans" cxnId="{98940A04-47D5-41D7-BEA7-DA6687AB042B}">
      <dgm:prSet/>
      <dgm:spPr/>
      <dgm:t>
        <a:bodyPr/>
        <a:lstStyle/>
        <a:p>
          <a:endParaRPr lang="en-US"/>
        </a:p>
      </dgm:t>
    </dgm:pt>
    <dgm:pt modelId="{0435B23B-8DB7-4AE1-954A-6DD240E73B7B}">
      <dgm:prSet/>
      <dgm:spPr>
        <a:ln>
          <a:solidFill>
            <a:srgbClr val="00B0DB"/>
          </a:solidFill>
        </a:ln>
      </dgm:spPr>
      <dgm:t>
        <a:bodyPr/>
        <a:lstStyle/>
        <a:p>
          <a:r>
            <a:rPr lang="en-US" dirty="0"/>
            <a:t>Project management and Technical Support </a:t>
          </a:r>
        </a:p>
      </dgm:t>
    </dgm:pt>
    <dgm:pt modelId="{1524E024-7DC8-4F5A-9493-3ED971EF9E63}" type="parTrans" cxnId="{730C2373-C753-4AF0-AF7B-44CD8857244B}">
      <dgm:prSet/>
      <dgm:spPr/>
      <dgm:t>
        <a:bodyPr/>
        <a:lstStyle/>
        <a:p>
          <a:endParaRPr lang="en-US"/>
        </a:p>
      </dgm:t>
    </dgm:pt>
    <dgm:pt modelId="{397F8E4F-DD70-403A-9B19-10181BEA12C8}" type="sibTrans" cxnId="{730C2373-C753-4AF0-AF7B-44CD8857244B}">
      <dgm:prSet/>
      <dgm:spPr/>
      <dgm:t>
        <a:bodyPr/>
        <a:lstStyle/>
        <a:p>
          <a:endParaRPr lang="en-US"/>
        </a:p>
      </dgm:t>
    </dgm:pt>
    <dgm:pt modelId="{3128AF49-4F9E-4323-AA7A-DFCBE5A2F4FF}" type="pres">
      <dgm:prSet presAssocID="{85ADAE90-23CF-4EAB-89AB-0E6D05FA6742}" presName="linear" presStyleCnt="0">
        <dgm:presLayoutVars>
          <dgm:dir/>
          <dgm:animLvl val="lvl"/>
          <dgm:resizeHandles val="exact"/>
        </dgm:presLayoutVars>
      </dgm:prSet>
      <dgm:spPr/>
    </dgm:pt>
    <dgm:pt modelId="{2AA6ACFC-B37E-41A6-ABE6-C803E78687FF}" type="pres">
      <dgm:prSet presAssocID="{34B36CBE-C2C4-466E-8738-5E3C8809C269}" presName="parentLin" presStyleCnt="0"/>
      <dgm:spPr/>
    </dgm:pt>
    <dgm:pt modelId="{62C5EC73-96C3-4546-8CEB-A01AB5BF70DD}" type="pres">
      <dgm:prSet presAssocID="{34B36CBE-C2C4-466E-8738-5E3C8809C269}" presName="parentLeftMargin" presStyleLbl="node1" presStyleIdx="0" presStyleCnt="3"/>
      <dgm:spPr/>
    </dgm:pt>
    <dgm:pt modelId="{A3CABA7B-A83E-4AB7-A48E-2EE0B7DCF426}" type="pres">
      <dgm:prSet presAssocID="{34B36CBE-C2C4-466E-8738-5E3C8809C269}" presName="parentText" presStyleLbl="node1" presStyleIdx="0" presStyleCnt="3">
        <dgm:presLayoutVars>
          <dgm:chMax val="0"/>
          <dgm:bulletEnabled val="1"/>
        </dgm:presLayoutVars>
      </dgm:prSet>
      <dgm:spPr/>
    </dgm:pt>
    <dgm:pt modelId="{8A85D504-6143-4EC7-BDA3-263F40089FAF}" type="pres">
      <dgm:prSet presAssocID="{34B36CBE-C2C4-466E-8738-5E3C8809C269}" presName="negativeSpace" presStyleCnt="0"/>
      <dgm:spPr/>
    </dgm:pt>
    <dgm:pt modelId="{2340069C-1EB1-4C2A-A91D-192AF480C52B}" type="pres">
      <dgm:prSet presAssocID="{34B36CBE-C2C4-466E-8738-5E3C8809C269}" presName="childText" presStyleLbl="conFgAcc1" presStyleIdx="0" presStyleCnt="3">
        <dgm:presLayoutVars>
          <dgm:bulletEnabled val="1"/>
        </dgm:presLayoutVars>
      </dgm:prSet>
      <dgm:spPr/>
    </dgm:pt>
    <dgm:pt modelId="{9198BF9E-503E-4677-BBC5-04E2034ABE81}" type="pres">
      <dgm:prSet presAssocID="{B9B18529-2759-43D4-B284-D9CE01E948D8}" presName="spaceBetweenRectangles" presStyleCnt="0"/>
      <dgm:spPr/>
    </dgm:pt>
    <dgm:pt modelId="{EFC8A1F8-2E4B-422D-88EA-C04FAD8326BB}" type="pres">
      <dgm:prSet presAssocID="{A653BDBB-60A0-4089-82C3-B139F35559C2}" presName="parentLin" presStyleCnt="0"/>
      <dgm:spPr/>
    </dgm:pt>
    <dgm:pt modelId="{FDBCA58A-7DA3-468E-B549-DB1FB772D47A}" type="pres">
      <dgm:prSet presAssocID="{A653BDBB-60A0-4089-82C3-B139F35559C2}" presName="parentLeftMargin" presStyleLbl="node1" presStyleIdx="0" presStyleCnt="3"/>
      <dgm:spPr/>
    </dgm:pt>
    <dgm:pt modelId="{62835A5A-70BE-467A-86E7-B429A337DCC0}" type="pres">
      <dgm:prSet presAssocID="{A653BDBB-60A0-4089-82C3-B139F35559C2}" presName="parentText" presStyleLbl="node1" presStyleIdx="1" presStyleCnt="3">
        <dgm:presLayoutVars>
          <dgm:chMax val="0"/>
          <dgm:bulletEnabled val="1"/>
        </dgm:presLayoutVars>
      </dgm:prSet>
      <dgm:spPr/>
    </dgm:pt>
    <dgm:pt modelId="{2902481F-E8EB-49D8-B439-DE4AE91A4AA7}" type="pres">
      <dgm:prSet presAssocID="{A653BDBB-60A0-4089-82C3-B139F35559C2}" presName="negativeSpace" presStyleCnt="0"/>
      <dgm:spPr/>
    </dgm:pt>
    <dgm:pt modelId="{698DA4FA-972C-453B-8C06-35C41AAA9F3B}" type="pres">
      <dgm:prSet presAssocID="{A653BDBB-60A0-4089-82C3-B139F35559C2}" presName="childText" presStyleLbl="conFgAcc1" presStyleIdx="1" presStyleCnt="3">
        <dgm:presLayoutVars>
          <dgm:bulletEnabled val="1"/>
        </dgm:presLayoutVars>
      </dgm:prSet>
      <dgm:spPr/>
    </dgm:pt>
    <dgm:pt modelId="{6DC73B08-AD93-4634-8822-BAB9539B6939}" type="pres">
      <dgm:prSet presAssocID="{4C964A1B-2061-4989-B828-765C2A1FDFEC}" presName="spaceBetweenRectangles" presStyleCnt="0"/>
      <dgm:spPr/>
    </dgm:pt>
    <dgm:pt modelId="{2B122F90-70B6-469A-9D38-5FD5B5ADBD92}" type="pres">
      <dgm:prSet presAssocID="{12A0187C-45DB-40CB-B9A5-FE7DF8C3A86E}" presName="parentLin" presStyleCnt="0"/>
      <dgm:spPr/>
    </dgm:pt>
    <dgm:pt modelId="{649EB9F4-1C5E-4C32-90B7-09459AF12D13}" type="pres">
      <dgm:prSet presAssocID="{12A0187C-45DB-40CB-B9A5-FE7DF8C3A86E}" presName="parentLeftMargin" presStyleLbl="node1" presStyleIdx="1" presStyleCnt="3"/>
      <dgm:spPr/>
    </dgm:pt>
    <dgm:pt modelId="{F69C287D-5A6D-496D-98F4-2EAF4F8C2A52}" type="pres">
      <dgm:prSet presAssocID="{12A0187C-45DB-40CB-B9A5-FE7DF8C3A86E}" presName="parentText" presStyleLbl="node1" presStyleIdx="2" presStyleCnt="3">
        <dgm:presLayoutVars>
          <dgm:chMax val="0"/>
          <dgm:bulletEnabled val="1"/>
        </dgm:presLayoutVars>
      </dgm:prSet>
      <dgm:spPr/>
    </dgm:pt>
    <dgm:pt modelId="{6E5DB7E2-C4F9-4576-82A3-0DABC4916CEB}" type="pres">
      <dgm:prSet presAssocID="{12A0187C-45DB-40CB-B9A5-FE7DF8C3A86E}" presName="negativeSpace" presStyleCnt="0"/>
      <dgm:spPr/>
    </dgm:pt>
    <dgm:pt modelId="{19CC450D-0516-476E-B6D2-797B72939F6E}" type="pres">
      <dgm:prSet presAssocID="{12A0187C-45DB-40CB-B9A5-FE7DF8C3A86E}" presName="childText" presStyleLbl="conFgAcc1" presStyleIdx="2" presStyleCnt="3">
        <dgm:presLayoutVars>
          <dgm:bulletEnabled val="1"/>
        </dgm:presLayoutVars>
      </dgm:prSet>
      <dgm:spPr/>
    </dgm:pt>
  </dgm:ptLst>
  <dgm:cxnLst>
    <dgm:cxn modelId="{98940A04-47D5-41D7-BEA7-DA6687AB042B}" srcId="{12A0187C-45DB-40CB-B9A5-FE7DF8C3A86E}" destId="{84C19043-5607-4F60-AD35-761B513D1ECF}" srcOrd="0" destOrd="0" parTransId="{40C65736-84F8-4E9A-BCF4-793A274D81D4}" sibTransId="{FD59DFB4-FEEF-4068-A99A-1D26CBDEDE5B}"/>
    <dgm:cxn modelId="{F62EB20D-3722-4991-B1C4-3E00B1EAC560}" type="presOf" srcId="{FD3F78C0-ECFD-4101-802C-A5F9EA0133BD}" destId="{2340069C-1EB1-4C2A-A91D-192AF480C52B}" srcOrd="0" destOrd="0" presId="urn:microsoft.com/office/officeart/2005/8/layout/list1"/>
    <dgm:cxn modelId="{ABFDD531-9A2C-468C-8DC9-EFEA2AFFE109}" type="presOf" srcId="{A653BDBB-60A0-4089-82C3-B139F35559C2}" destId="{FDBCA58A-7DA3-468E-B549-DB1FB772D47A}" srcOrd="0" destOrd="0" presId="urn:microsoft.com/office/officeart/2005/8/layout/list1"/>
    <dgm:cxn modelId="{5480C765-7EB9-4738-B719-86E05B00220B}" srcId="{85ADAE90-23CF-4EAB-89AB-0E6D05FA6742}" destId="{12A0187C-45DB-40CB-B9A5-FE7DF8C3A86E}" srcOrd="2" destOrd="0" parTransId="{29675C0A-E87F-48E2-915C-18D4CE6DA346}" sibTransId="{50354134-7132-4DCD-99C4-981967FBB3D6}"/>
    <dgm:cxn modelId="{7ECC1351-544F-4EB1-9C17-33BC7F3B23A6}" type="presOf" srcId="{44DDE3EB-53F9-445A-BC4B-B671C5F3B521}" destId="{698DA4FA-972C-453B-8C06-35C41AAA9F3B}" srcOrd="0" destOrd="1" presId="urn:microsoft.com/office/officeart/2005/8/layout/list1"/>
    <dgm:cxn modelId="{730C2373-C753-4AF0-AF7B-44CD8857244B}" srcId="{12A0187C-45DB-40CB-B9A5-FE7DF8C3A86E}" destId="{0435B23B-8DB7-4AE1-954A-6DD240E73B7B}" srcOrd="1" destOrd="0" parTransId="{1524E024-7DC8-4F5A-9493-3ED971EF9E63}" sibTransId="{397F8E4F-DD70-403A-9B19-10181BEA12C8}"/>
    <dgm:cxn modelId="{F3163155-DE2D-4475-B2E1-1F36ACA268CD}" type="presOf" srcId="{0B25C445-30AE-4D83-8AF5-5D1C2C1FBEFC}" destId="{2340069C-1EB1-4C2A-A91D-192AF480C52B}" srcOrd="0" destOrd="1" presId="urn:microsoft.com/office/officeart/2005/8/layout/list1"/>
    <dgm:cxn modelId="{BF4AE277-2716-4B81-8D2A-0431ECB1A6BF}" srcId="{A653BDBB-60A0-4089-82C3-B139F35559C2}" destId="{9EF873F8-58EA-40E8-8E60-26AF108A2B7F}" srcOrd="0" destOrd="0" parTransId="{513B06EF-7B34-4CD9-B73C-E112FDFD09BF}" sibTransId="{E921465B-7070-41CE-A8BD-EA8709609D13}"/>
    <dgm:cxn modelId="{D184DC79-D056-4650-AA5F-702BDD4CB24E}" type="presOf" srcId="{84C19043-5607-4F60-AD35-761B513D1ECF}" destId="{19CC450D-0516-476E-B6D2-797B72939F6E}" srcOrd="0" destOrd="0" presId="urn:microsoft.com/office/officeart/2005/8/layout/list1"/>
    <dgm:cxn modelId="{D122F47D-AFAB-4160-B376-7223072E92E7}" type="presOf" srcId="{85ADAE90-23CF-4EAB-89AB-0E6D05FA6742}" destId="{3128AF49-4F9E-4323-AA7A-DFCBE5A2F4FF}" srcOrd="0" destOrd="0" presId="urn:microsoft.com/office/officeart/2005/8/layout/list1"/>
    <dgm:cxn modelId="{11FC9680-CE14-4DE6-BA1C-A1092DD2D76B}" type="presOf" srcId="{34B36CBE-C2C4-466E-8738-5E3C8809C269}" destId="{62C5EC73-96C3-4546-8CEB-A01AB5BF70DD}" srcOrd="0" destOrd="0" presId="urn:microsoft.com/office/officeart/2005/8/layout/list1"/>
    <dgm:cxn modelId="{19BB9B9D-9250-421F-97DE-63070BF9455D}" srcId="{85ADAE90-23CF-4EAB-89AB-0E6D05FA6742}" destId="{34B36CBE-C2C4-466E-8738-5E3C8809C269}" srcOrd="0" destOrd="0" parTransId="{C2FFD727-A125-42D0-8340-4724CCD21F47}" sibTransId="{B9B18529-2759-43D4-B284-D9CE01E948D8}"/>
    <dgm:cxn modelId="{11C45AA3-2B78-4842-A908-D030C4FBF485}" type="presOf" srcId="{12A0187C-45DB-40CB-B9A5-FE7DF8C3A86E}" destId="{649EB9F4-1C5E-4C32-90B7-09459AF12D13}" srcOrd="0" destOrd="0" presId="urn:microsoft.com/office/officeart/2005/8/layout/list1"/>
    <dgm:cxn modelId="{CCCBF0A9-E79C-495D-B4C7-1A35CE04EFBB}" srcId="{A653BDBB-60A0-4089-82C3-B139F35559C2}" destId="{44DDE3EB-53F9-445A-BC4B-B671C5F3B521}" srcOrd="1" destOrd="0" parTransId="{2EAAD480-8519-4DD5-B4E9-6ED9E6C30A3F}" sibTransId="{231A82B6-135E-48D9-81DE-60F68FB68A46}"/>
    <dgm:cxn modelId="{FEDEE2AA-440A-4DA7-8E3B-BDE9386E1F5B}" type="presOf" srcId="{0435B23B-8DB7-4AE1-954A-6DD240E73B7B}" destId="{19CC450D-0516-476E-B6D2-797B72939F6E}" srcOrd="0" destOrd="1" presId="urn:microsoft.com/office/officeart/2005/8/layout/list1"/>
    <dgm:cxn modelId="{098729AF-C169-4047-AB7B-55D1A7B502A7}" srcId="{85ADAE90-23CF-4EAB-89AB-0E6D05FA6742}" destId="{A653BDBB-60A0-4089-82C3-B139F35559C2}" srcOrd="1" destOrd="0" parTransId="{C45B6F48-AC65-4334-AF40-12301BA314BA}" sibTransId="{4C964A1B-2061-4989-B828-765C2A1FDFEC}"/>
    <dgm:cxn modelId="{449FE4B3-233D-4942-BD6E-B00203328E87}" type="presOf" srcId="{A653BDBB-60A0-4089-82C3-B139F35559C2}" destId="{62835A5A-70BE-467A-86E7-B429A337DCC0}" srcOrd="1" destOrd="0" presId="urn:microsoft.com/office/officeart/2005/8/layout/list1"/>
    <dgm:cxn modelId="{ADA3C3CC-68C6-4EA6-88AF-CE53DEF9DA67}" srcId="{34B36CBE-C2C4-466E-8738-5E3C8809C269}" destId="{0B25C445-30AE-4D83-8AF5-5D1C2C1FBEFC}" srcOrd="1" destOrd="0" parTransId="{13907D16-3EFC-4CC7-BC31-78E2F16319FF}" sibTransId="{1586302E-7082-4DF8-946F-008E6CEDBF85}"/>
    <dgm:cxn modelId="{1ACC2FE5-785F-4BA9-9DC6-1F159D6328F5}" type="presOf" srcId="{12A0187C-45DB-40CB-B9A5-FE7DF8C3A86E}" destId="{F69C287D-5A6D-496D-98F4-2EAF4F8C2A52}" srcOrd="1" destOrd="0" presId="urn:microsoft.com/office/officeart/2005/8/layout/list1"/>
    <dgm:cxn modelId="{C73C81E6-3DDF-443E-A9C5-A549D097733D}" srcId="{34B36CBE-C2C4-466E-8738-5E3C8809C269}" destId="{FD3F78C0-ECFD-4101-802C-A5F9EA0133BD}" srcOrd="0" destOrd="0" parTransId="{90AAA217-AE22-41EF-827F-696300149DD0}" sibTransId="{2698090A-1CBC-4A3A-A463-CA71311A52A1}"/>
    <dgm:cxn modelId="{021BD5EB-82FE-4167-8C50-03BBB81ACA28}" type="presOf" srcId="{34B36CBE-C2C4-466E-8738-5E3C8809C269}" destId="{A3CABA7B-A83E-4AB7-A48E-2EE0B7DCF426}" srcOrd="1" destOrd="0" presId="urn:microsoft.com/office/officeart/2005/8/layout/list1"/>
    <dgm:cxn modelId="{7C02C5EC-A80F-4C8A-864D-606056948F17}" type="presOf" srcId="{9EF873F8-58EA-40E8-8E60-26AF108A2B7F}" destId="{698DA4FA-972C-453B-8C06-35C41AAA9F3B}" srcOrd="0" destOrd="0" presId="urn:microsoft.com/office/officeart/2005/8/layout/list1"/>
    <dgm:cxn modelId="{D280B28D-9468-4534-8B3D-51B527FF27CD}" type="presParOf" srcId="{3128AF49-4F9E-4323-AA7A-DFCBE5A2F4FF}" destId="{2AA6ACFC-B37E-41A6-ABE6-C803E78687FF}" srcOrd="0" destOrd="0" presId="urn:microsoft.com/office/officeart/2005/8/layout/list1"/>
    <dgm:cxn modelId="{CB3D14B3-BE83-4D08-A05E-D728D5C2744E}" type="presParOf" srcId="{2AA6ACFC-B37E-41A6-ABE6-C803E78687FF}" destId="{62C5EC73-96C3-4546-8CEB-A01AB5BF70DD}" srcOrd="0" destOrd="0" presId="urn:microsoft.com/office/officeart/2005/8/layout/list1"/>
    <dgm:cxn modelId="{27D12583-64BB-4021-9072-2A369E5B4786}" type="presParOf" srcId="{2AA6ACFC-B37E-41A6-ABE6-C803E78687FF}" destId="{A3CABA7B-A83E-4AB7-A48E-2EE0B7DCF426}" srcOrd="1" destOrd="0" presId="urn:microsoft.com/office/officeart/2005/8/layout/list1"/>
    <dgm:cxn modelId="{3C1ED65A-F67C-48CD-B00B-8D4F95393103}" type="presParOf" srcId="{3128AF49-4F9E-4323-AA7A-DFCBE5A2F4FF}" destId="{8A85D504-6143-4EC7-BDA3-263F40089FAF}" srcOrd="1" destOrd="0" presId="urn:microsoft.com/office/officeart/2005/8/layout/list1"/>
    <dgm:cxn modelId="{41D2072B-82EC-47F1-8A17-891CC93E8144}" type="presParOf" srcId="{3128AF49-4F9E-4323-AA7A-DFCBE5A2F4FF}" destId="{2340069C-1EB1-4C2A-A91D-192AF480C52B}" srcOrd="2" destOrd="0" presId="urn:microsoft.com/office/officeart/2005/8/layout/list1"/>
    <dgm:cxn modelId="{86991FA5-41CF-474F-B919-908C551B921F}" type="presParOf" srcId="{3128AF49-4F9E-4323-AA7A-DFCBE5A2F4FF}" destId="{9198BF9E-503E-4677-BBC5-04E2034ABE81}" srcOrd="3" destOrd="0" presId="urn:microsoft.com/office/officeart/2005/8/layout/list1"/>
    <dgm:cxn modelId="{1853FBC1-F28C-4531-BB33-95223EDDCAE2}" type="presParOf" srcId="{3128AF49-4F9E-4323-AA7A-DFCBE5A2F4FF}" destId="{EFC8A1F8-2E4B-422D-88EA-C04FAD8326BB}" srcOrd="4" destOrd="0" presId="urn:microsoft.com/office/officeart/2005/8/layout/list1"/>
    <dgm:cxn modelId="{2635D5AA-DAA4-4E06-B7F1-0470F5EF398C}" type="presParOf" srcId="{EFC8A1F8-2E4B-422D-88EA-C04FAD8326BB}" destId="{FDBCA58A-7DA3-468E-B549-DB1FB772D47A}" srcOrd="0" destOrd="0" presId="urn:microsoft.com/office/officeart/2005/8/layout/list1"/>
    <dgm:cxn modelId="{C90C3B46-5A88-475D-B93E-1259F12D3E0D}" type="presParOf" srcId="{EFC8A1F8-2E4B-422D-88EA-C04FAD8326BB}" destId="{62835A5A-70BE-467A-86E7-B429A337DCC0}" srcOrd="1" destOrd="0" presId="urn:microsoft.com/office/officeart/2005/8/layout/list1"/>
    <dgm:cxn modelId="{C6C2A386-AB85-421A-9AED-A5876798DCA8}" type="presParOf" srcId="{3128AF49-4F9E-4323-AA7A-DFCBE5A2F4FF}" destId="{2902481F-E8EB-49D8-B439-DE4AE91A4AA7}" srcOrd="5" destOrd="0" presId="urn:microsoft.com/office/officeart/2005/8/layout/list1"/>
    <dgm:cxn modelId="{B0F71DB0-FCC4-46E3-B9A3-B38C1BF6A774}" type="presParOf" srcId="{3128AF49-4F9E-4323-AA7A-DFCBE5A2F4FF}" destId="{698DA4FA-972C-453B-8C06-35C41AAA9F3B}" srcOrd="6" destOrd="0" presId="urn:microsoft.com/office/officeart/2005/8/layout/list1"/>
    <dgm:cxn modelId="{85232041-F70C-4A60-82E8-CE4221C59AD3}" type="presParOf" srcId="{3128AF49-4F9E-4323-AA7A-DFCBE5A2F4FF}" destId="{6DC73B08-AD93-4634-8822-BAB9539B6939}" srcOrd="7" destOrd="0" presId="urn:microsoft.com/office/officeart/2005/8/layout/list1"/>
    <dgm:cxn modelId="{EECF4B3C-6671-44BB-BE8C-A1DD32CFE9F7}" type="presParOf" srcId="{3128AF49-4F9E-4323-AA7A-DFCBE5A2F4FF}" destId="{2B122F90-70B6-469A-9D38-5FD5B5ADBD92}" srcOrd="8" destOrd="0" presId="urn:microsoft.com/office/officeart/2005/8/layout/list1"/>
    <dgm:cxn modelId="{93A951B4-CA9C-42C0-B10B-4FD1ED7C5108}" type="presParOf" srcId="{2B122F90-70B6-469A-9D38-5FD5B5ADBD92}" destId="{649EB9F4-1C5E-4C32-90B7-09459AF12D13}" srcOrd="0" destOrd="0" presId="urn:microsoft.com/office/officeart/2005/8/layout/list1"/>
    <dgm:cxn modelId="{27B04EA4-08B3-4239-A985-C50E481E1137}" type="presParOf" srcId="{2B122F90-70B6-469A-9D38-5FD5B5ADBD92}" destId="{F69C287D-5A6D-496D-98F4-2EAF4F8C2A52}" srcOrd="1" destOrd="0" presId="urn:microsoft.com/office/officeart/2005/8/layout/list1"/>
    <dgm:cxn modelId="{06A41200-05BD-4646-AE58-7E9E294E3C44}" type="presParOf" srcId="{3128AF49-4F9E-4323-AA7A-DFCBE5A2F4FF}" destId="{6E5DB7E2-C4F9-4576-82A3-0DABC4916CEB}" srcOrd="9" destOrd="0" presId="urn:microsoft.com/office/officeart/2005/8/layout/list1"/>
    <dgm:cxn modelId="{BECE7CD4-2348-4C79-B0D8-F8087E2A1F20}" type="presParOf" srcId="{3128AF49-4F9E-4323-AA7A-DFCBE5A2F4FF}" destId="{19CC450D-0516-476E-B6D2-797B72939F6E}"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5A9FD8-4D58-4649-BBC3-3C6C8598A011}"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E282B9E1-B886-4D7A-90B9-3EFA9B2A6B06}">
      <dgm:prSet phldrT="[Text]" phldr="0" custT="1"/>
      <dgm:spPr>
        <a:solidFill>
          <a:srgbClr val="6D9A34"/>
        </a:solidFill>
      </dgm:spPr>
      <dgm:t>
        <a:bodyPr/>
        <a:lstStyle/>
        <a:p>
          <a:r>
            <a:rPr lang="en-US" sz="1200" dirty="0"/>
            <a:t> </a:t>
          </a:r>
          <a:r>
            <a:rPr lang="en-US" sz="1400" dirty="0"/>
            <a:t>Select Requesting Entity (Dropdown)</a:t>
          </a:r>
          <a:endParaRPr lang="en-US" sz="1200" dirty="0"/>
        </a:p>
      </dgm:t>
    </dgm:pt>
    <dgm:pt modelId="{7818320C-92D0-40C9-B503-19189BBDF075}" type="parTrans" cxnId="{6299FE1F-D9A6-4D84-85D5-F84DEF75F615}">
      <dgm:prSet/>
      <dgm:spPr/>
      <dgm:t>
        <a:bodyPr/>
        <a:lstStyle/>
        <a:p>
          <a:endParaRPr lang="en-US" sz="1200"/>
        </a:p>
      </dgm:t>
    </dgm:pt>
    <dgm:pt modelId="{76365AF7-0037-4C29-9BAC-893FDAC43183}" type="sibTrans" cxnId="{6299FE1F-D9A6-4D84-85D5-F84DEF75F615}">
      <dgm:prSet/>
      <dgm:spPr/>
      <dgm:t>
        <a:bodyPr/>
        <a:lstStyle/>
        <a:p>
          <a:endParaRPr lang="en-US" sz="1200"/>
        </a:p>
      </dgm:t>
    </dgm:pt>
    <dgm:pt modelId="{A3E60494-6AC6-4FFD-898C-7466310EF8F5}">
      <dgm:prSet phldrT="[Text]" phldr="0" custT="1"/>
      <dgm:spPr>
        <a:solidFill>
          <a:srgbClr val="6D9A34"/>
        </a:solidFill>
      </dgm:spPr>
      <dgm:t>
        <a:bodyPr/>
        <a:lstStyle/>
        <a:p>
          <a:r>
            <a:rPr lang="en-US" sz="1400" dirty="0"/>
            <a:t>Select Request Type (Dropdown)</a:t>
          </a:r>
        </a:p>
      </dgm:t>
    </dgm:pt>
    <dgm:pt modelId="{297BA33E-0C0A-4CF7-9EBF-79C0CC9BBB14}" type="parTrans" cxnId="{8FD46197-F1D8-4772-B65D-CA89D2112F18}">
      <dgm:prSet/>
      <dgm:spPr/>
      <dgm:t>
        <a:bodyPr/>
        <a:lstStyle/>
        <a:p>
          <a:endParaRPr lang="en-US" sz="1200"/>
        </a:p>
      </dgm:t>
    </dgm:pt>
    <dgm:pt modelId="{B6922537-BD06-4C85-B928-A6311A178588}" type="sibTrans" cxnId="{8FD46197-F1D8-4772-B65D-CA89D2112F18}">
      <dgm:prSet/>
      <dgm:spPr/>
      <dgm:t>
        <a:bodyPr/>
        <a:lstStyle/>
        <a:p>
          <a:endParaRPr lang="en-US" sz="1200"/>
        </a:p>
      </dgm:t>
    </dgm:pt>
    <dgm:pt modelId="{39054F7E-A368-4127-80A0-9DE87451D6E2}">
      <dgm:prSet phldrT="[Text]" phldr="0" custT="1"/>
      <dgm:spPr>
        <a:solidFill>
          <a:srgbClr val="00B0DB">
            <a:alpha val="90000"/>
          </a:srgbClr>
        </a:solidFill>
        <a:ln>
          <a:solidFill>
            <a:srgbClr val="F26223">
              <a:alpha val="90000"/>
            </a:srgbClr>
          </a:solidFill>
        </a:ln>
      </dgm:spPr>
      <dgm:t>
        <a:bodyPr/>
        <a:lstStyle/>
        <a:p>
          <a:r>
            <a:rPr lang="en-US" sz="1200" dirty="0"/>
            <a:t>Emergency</a:t>
          </a:r>
        </a:p>
      </dgm:t>
    </dgm:pt>
    <dgm:pt modelId="{7E07DC13-A8AD-41DE-A506-D9E9C3D2C099}" type="parTrans" cxnId="{8C9CAC63-D4B1-4ADF-ABFB-22D92ED58FE8}">
      <dgm:prSet/>
      <dgm:spPr/>
      <dgm:t>
        <a:bodyPr/>
        <a:lstStyle/>
        <a:p>
          <a:endParaRPr lang="en-US" sz="1200"/>
        </a:p>
      </dgm:t>
    </dgm:pt>
    <dgm:pt modelId="{319FA23E-B94F-4DE0-B56E-9329B335E3EA}" type="sibTrans" cxnId="{8C9CAC63-D4B1-4ADF-ABFB-22D92ED58FE8}">
      <dgm:prSet/>
      <dgm:spPr/>
      <dgm:t>
        <a:bodyPr/>
        <a:lstStyle/>
        <a:p>
          <a:endParaRPr lang="en-US" sz="1200"/>
        </a:p>
      </dgm:t>
    </dgm:pt>
    <dgm:pt modelId="{9EA78737-2E76-479B-9841-F2395D7EC03A}">
      <dgm:prSet phldrT="[Text]" phldr="0" custT="1"/>
      <dgm:spPr>
        <a:solidFill>
          <a:srgbClr val="00B0DB">
            <a:alpha val="90000"/>
          </a:srgbClr>
        </a:solidFill>
        <a:ln>
          <a:solidFill>
            <a:srgbClr val="F26223">
              <a:alpha val="90000"/>
            </a:srgbClr>
          </a:solidFill>
        </a:ln>
      </dgm:spPr>
      <dgm:t>
        <a:bodyPr/>
        <a:lstStyle/>
        <a:p>
          <a:r>
            <a:rPr lang="en-US" sz="1200" dirty="0"/>
            <a:t>Routine</a:t>
          </a:r>
        </a:p>
      </dgm:t>
    </dgm:pt>
    <dgm:pt modelId="{99EFD3F9-14F6-4A32-A7F2-6690BBB6474D}" type="parTrans" cxnId="{B8E8F833-1663-40CA-89F1-CAEF8E4AA74B}">
      <dgm:prSet/>
      <dgm:spPr/>
      <dgm:t>
        <a:bodyPr/>
        <a:lstStyle/>
        <a:p>
          <a:endParaRPr lang="en-US" sz="1200"/>
        </a:p>
      </dgm:t>
    </dgm:pt>
    <dgm:pt modelId="{3EFF7B40-7CF2-4E98-8261-BA04CDA52229}" type="sibTrans" cxnId="{B8E8F833-1663-40CA-89F1-CAEF8E4AA74B}">
      <dgm:prSet/>
      <dgm:spPr/>
      <dgm:t>
        <a:bodyPr/>
        <a:lstStyle/>
        <a:p>
          <a:endParaRPr lang="en-US" sz="1200"/>
        </a:p>
      </dgm:t>
    </dgm:pt>
    <dgm:pt modelId="{8F5A2999-7EE3-4B09-A29D-D9F280C2E642}">
      <dgm:prSet phldrT="[Text]" phldr="0" custT="1"/>
      <dgm:spPr>
        <a:solidFill>
          <a:srgbClr val="6D9A34"/>
        </a:solidFill>
      </dgm:spPr>
      <dgm:t>
        <a:bodyPr/>
        <a:lstStyle/>
        <a:p>
          <a:r>
            <a:rPr lang="en-US" sz="1400" dirty="0"/>
            <a:t>Select Services Needed (Dropdown)</a:t>
          </a:r>
        </a:p>
      </dgm:t>
    </dgm:pt>
    <dgm:pt modelId="{6B7E02F6-A5F5-4496-A169-81D2F9F7D1A0}" type="parTrans" cxnId="{1270A416-BC34-4F2F-918C-C4EACC639DA5}">
      <dgm:prSet/>
      <dgm:spPr/>
      <dgm:t>
        <a:bodyPr/>
        <a:lstStyle/>
        <a:p>
          <a:endParaRPr lang="en-US" sz="1200"/>
        </a:p>
      </dgm:t>
    </dgm:pt>
    <dgm:pt modelId="{BB7C168B-FB10-47B5-88A5-5C261813F74B}" type="sibTrans" cxnId="{1270A416-BC34-4F2F-918C-C4EACC639DA5}">
      <dgm:prSet/>
      <dgm:spPr/>
      <dgm:t>
        <a:bodyPr/>
        <a:lstStyle/>
        <a:p>
          <a:endParaRPr lang="en-US" sz="1200"/>
        </a:p>
      </dgm:t>
    </dgm:pt>
    <dgm:pt modelId="{1D00F6D3-C904-472C-BCB4-05748833A625}">
      <dgm:prSet phldrT="[Text]" phldr="0" custT="1"/>
      <dgm:spPr>
        <a:solidFill>
          <a:srgbClr val="00B0DB">
            <a:alpha val="90000"/>
          </a:srgbClr>
        </a:solidFill>
        <a:ln>
          <a:solidFill>
            <a:srgbClr val="F26223"/>
          </a:solidFill>
        </a:ln>
      </dgm:spPr>
      <dgm:t>
        <a:bodyPr/>
        <a:lstStyle/>
        <a:p>
          <a:r>
            <a:rPr lang="en-US" sz="1200" dirty="0"/>
            <a:t>Inspection</a:t>
          </a:r>
        </a:p>
      </dgm:t>
    </dgm:pt>
    <dgm:pt modelId="{88B80ABC-A208-457A-BD2F-85F5E190B494}" type="parTrans" cxnId="{F39D0AFA-4718-41C4-B927-FCC9F9551D12}">
      <dgm:prSet/>
      <dgm:spPr/>
      <dgm:t>
        <a:bodyPr/>
        <a:lstStyle/>
        <a:p>
          <a:endParaRPr lang="en-US" sz="1200"/>
        </a:p>
      </dgm:t>
    </dgm:pt>
    <dgm:pt modelId="{633798BA-3792-4A79-8787-DCA0D42578D3}" type="sibTrans" cxnId="{F39D0AFA-4718-41C4-B927-FCC9F9551D12}">
      <dgm:prSet/>
      <dgm:spPr/>
      <dgm:t>
        <a:bodyPr/>
        <a:lstStyle/>
        <a:p>
          <a:endParaRPr lang="en-US" sz="1200"/>
        </a:p>
      </dgm:t>
    </dgm:pt>
    <dgm:pt modelId="{D041133A-0C50-4A10-B23A-13C917261196}">
      <dgm:prSet phldrT="[Text]" phldr="0" custT="1"/>
      <dgm:spPr>
        <a:solidFill>
          <a:srgbClr val="00B0DB">
            <a:alpha val="90000"/>
          </a:srgbClr>
        </a:solidFill>
        <a:ln>
          <a:solidFill>
            <a:srgbClr val="F26223"/>
          </a:solidFill>
        </a:ln>
      </dgm:spPr>
      <dgm:t>
        <a:bodyPr/>
        <a:lstStyle/>
        <a:p>
          <a:r>
            <a:rPr lang="en-US" sz="1200" dirty="0"/>
            <a:t>Survey Services</a:t>
          </a:r>
        </a:p>
      </dgm:t>
    </dgm:pt>
    <dgm:pt modelId="{F66DD51D-6B7D-4FA5-ADA2-1E933A0A2499}" type="parTrans" cxnId="{C9E382DA-74FE-44E9-923C-36382EAB0BB1}">
      <dgm:prSet/>
      <dgm:spPr/>
      <dgm:t>
        <a:bodyPr/>
        <a:lstStyle/>
        <a:p>
          <a:endParaRPr lang="en-US" sz="1200"/>
        </a:p>
      </dgm:t>
    </dgm:pt>
    <dgm:pt modelId="{91475B58-9E24-4198-99DD-1C0CC38404C6}" type="sibTrans" cxnId="{C9E382DA-74FE-44E9-923C-36382EAB0BB1}">
      <dgm:prSet/>
      <dgm:spPr/>
      <dgm:t>
        <a:bodyPr/>
        <a:lstStyle/>
        <a:p>
          <a:endParaRPr lang="en-US" sz="1200"/>
        </a:p>
      </dgm:t>
    </dgm:pt>
    <dgm:pt modelId="{A9B46950-F174-47F0-9D1B-8FF4F59637CC}">
      <dgm:prSet custT="1"/>
      <dgm:spPr>
        <a:solidFill>
          <a:srgbClr val="00B0DB">
            <a:alpha val="90000"/>
          </a:srgbClr>
        </a:solidFill>
        <a:ln>
          <a:solidFill>
            <a:srgbClr val="F26223"/>
          </a:solidFill>
        </a:ln>
      </dgm:spPr>
      <dgm:t>
        <a:bodyPr/>
        <a:lstStyle/>
        <a:p>
          <a:r>
            <a:rPr lang="en-US" sz="1200" dirty="0"/>
            <a:t>Plan Review</a:t>
          </a:r>
        </a:p>
      </dgm:t>
    </dgm:pt>
    <dgm:pt modelId="{D574644E-376C-4631-B941-3C3E322FE4D9}" type="parTrans" cxnId="{6C14B746-1A67-47FB-839C-D8F7F2C03A45}">
      <dgm:prSet/>
      <dgm:spPr/>
      <dgm:t>
        <a:bodyPr/>
        <a:lstStyle/>
        <a:p>
          <a:endParaRPr lang="en-US" sz="1200"/>
        </a:p>
      </dgm:t>
    </dgm:pt>
    <dgm:pt modelId="{1E52F848-102B-4550-8D85-73F0BC90511F}" type="sibTrans" cxnId="{6C14B746-1A67-47FB-839C-D8F7F2C03A45}">
      <dgm:prSet/>
      <dgm:spPr/>
      <dgm:t>
        <a:bodyPr/>
        <a:lstStyle/>
        <a:p>
          <a:endParaRPr lang="en-US" sz="1200"/>
        </a:p>
      </dgm:t>
    </dgm:pt>
    <dgm:pt modelId="{DEAEA818-83C7-4F97-A38E-41C53AE02A1D}">
      <dgm:prSet custT="1"/>
      <dgm:spPr>
        <a:solidFill>
          <a:srgbClr val="00B0DB">
            <a:alpha val="90000"/>
          </a:srgbClr>
        </a:solidFill>
        <a:ln>
          <a:solidFill>
            <a:srgbClr val="F26223"/>
          </a:solidFill>
        </a:ln>
      </dgm:spPr>
      <dgm:t>
        <a:bodyPr/>
        <a:lstStyle/>
        <a:p>
          <a:r>
            <a:rPr lang="en-US" sz="1200" dirty="0"/>
            <a:t>What else?</a:t>
          </a:r>
        </a:p>
      </dgm:t>
    </dgm:pt>
    <dgm:pt modelId="{5155E22E-582C-42C3-8847-3F591FBBF62B}" type="parTrans" cxnId="{839A3726-5138-4F4E-B1EC-715926545C63}">
      <dgm:prSet/>
      <dgm:spPr/>
      <dgm:t>
        <a:bodyPr/>
        <a:lstStyle/>
        <a:p>
          <a:endParaRPr lang="en-US" sz="1200"/>
        </a:p>
      </dgm:t>
    </dgm:pt>
    <dgm:pt modelId="{7E388850-7C52-4CB8-AAA1-E8799A2C3149}" type="sibTrans" cxnId="{839A3726-5138-4F4E-B1EC-715926545C63}">
      <dgm:prSet/>
      <dgm:spPr/>
      <dgm:t>
        <a:bodyPr/>
        <a:lstStyle/>
        <a:p>
          <a:endParaRPr lang="en-US" sz="1200"/>
        </a:p>
      </dgm:t>
    </dgm:pt>
    <dgm:pt modelId="{4113BC18-D344-4842-BC80-11B2EE8A208B}">
      <dgm:prSet phldrT="[Text]" phldr="0" custT="1"/>
      <dgm:spPr>
        <a:solidFill>
          <a:srgbClr val="6D9A34"/>
        </a:solidFill>
      </dgm:spPr>
      <dgm:t>
        <a:bodyPr/>
        <a:lstStyle/>
        <a:p>
          <a:r>
            <a:rPr lang="en-US" sz="1400" dirty="0"/>
            <a:t>Upload Supporting Files</a:t>
          </a:r>
        </a:p>
      </dgm:t>
    </dgm:pt>
    <dgm:pt modelId="{9A792770-E3CF-4D27-8CEA-4A8FF72FB6E6}" type="parTrans" cxnId="{BC223CD0-9E88-4A79-956B-337D241C77BA}">
      <dgm:prSet/>
      <dgm:spPr/>
      <dgm:t>
        <a:bodyPr/>
        <a:lstStyle/>
        <a:p>
          <a:endParaRPr lang="en-US" sz="1200"/>
        </a:p>
      </dgm:t>
    </dgm:pt>
    <dgm:pt modelId="{6259BA64-4613-44E2-A8D4-52A79B7CE3E1}" type="sibTrans" cxnId="{BC223CD0-9E88-4A79-956B-337D241C77BA}">
      <dgm:prSet/>
      <dgm:spPr/>
      <dgm:t>
        <a:bodyPr/>
        <a:lstStyle/>
        <a:p>
          <a:endParaRPr lang="en-US" sz="1200"/>
        </a:p>
      </dgm:t>
    </dgm:pt>
    <dgm:pt modelId="{28346989-92A1-4A70-AAB8-0B26CECCFF81}">
      <dgm:prSet phldrT="[Text]" phldr="0" custT="1"/>
      <dgm:spPr>
        <a:solidFill>
          <a:srgbClr val="00B0DB"/>
        </a:solidFill>
        <a:ln>
          <a:solidFill>
            <a:srgbClr val="F26223"/>
          </a:solidFill>
        </a:ln>
      </dgm:spPr>
      <dgm:t>
        <a:bodyPr/>
        <a:lstStyle/>
        <a:p>
          <a:r>
            <a:rPr lang="en-US" sz="1600" b="1" dirty="0">
              <a:solidFill>
                <a:schemeClr val="bg1"/>
              </a:solidFill>
            </a:rPr>
            <a:t>DOTD Receives Request</a:t>
          </a:r>
        </a:p>
      </dgm:t>
    </dgm:pt>
    <dgm:pt modelId="{61A70442-C6A9-43D2-A374-04B36748C19A}" type="parTrans" cxnId="{F8F91827-9196-49EC-936E-31BB85B057F6}">
      <dgm:prSet/>
      <dgm:spPr/>
      <dgm:t>
        <a:bodyPr/>
        <a:lstStyle/>
        <a:p>
          <a:endParaRPr lang="en-US" sz="1200"/>
        </a:p>
      </dgm:t>
    </dgm:pt>
    <dgm:pt modelId="{205C3987-224F-4288-AC8A-8BEE2A06F3B4}" type="sibTrans" cxnId="{F8F91827-9196-49EC-936E-31BB85B057F6}">
      <dgm:prSet/>
      <dgm:spPr/>
      <dgm:t>
        <a:bodyPr/>
        <a:lstStyle/>
        <a:p>
          <a:endParaRPr lang="en-US" sz="1200"/>
        </a:p>
      </dgm:t>
    </dgm:pt>
    <dgm:pt modelId="{A53D38EE-1E60-4C17-9E9F-60CD14FA2232}">
      <dgm:prSet phldrT="[Text]" phldr="0" custT="1"/>
      <dgm:spPr>
        <a:solidFill>
          <a:srgbClr val="6D9A34"/>
        </a:solidFill>
      </dgm:spPr>
      <dgm:t>
        <a:bodyPr/>
        <a:lstStyle/>
        <a:p>
          <a:r>
            <a:rPr lang="en-US" sz="1400" dirty="0"/>
            <a:t>Review and Submit</a:t>
          </a:r>
        </a:p>
      </dgm:t>
    </dgm:pt>
    <dgm:pt modelId="{46ABBE3E-8F3A-4482-A8D6-C023739A1FFF}" type="parTrans" cxnId="{6F33E88B-7EC6-497B-9FF3-2C095FF94647}">
      <dgm:prSet/>
      <dgm:spPr/>
      <dgm:t>
        <a:bodyPr/>
        <a:lstStyle/>
        <a:p>
          <a:endParaRPr lang="en-US" sz="1200"/>
        </a:p>
      </dgm:t>
    </dgm:pt>
    <dgm:pt modelId="{3472F967-9E75-48AE-B65E-8E20CAEB2455}" type="sibTrans" cxnId="{6F33E88B-7EC6-497B-9FF3-2C095FF94647}">
      <dgm:prSet/>
      <dgm:spPr/>
      <dgm:t>
        <a:bodyPr/>
        <a:lstStyle/>
        <a:p>
          <a:endParaRPr lang="en-US" sz="1200"/>
        </a:p>
      </dgm:t>
    </dgm:pt>
    <dgm:pt modelId="{7F26ED2B-AFE9-401E-AA28-74020C1BE712}" type="pres">
      <dgm:prSet presAssocID="{725A9FD8-4D58-4649-BBC3-3C6C8598A011}" presName="Name0" presStyleCnt="0">
        <dgm:presLayoutVars>
          <dgm:dir/>
          <dgm:animLvl val="lvl"/>
          <dgm:resizeHandles val="exact"/>
        </dgm:presLayoutVars>
      </dgm:prSet>
      <dgm:spPr/>
    </dgm:pt>
    <dgm:pt modelId="{5A0FBDB7-8F30-4627-8AE1-C7E1CC271A21}" type="pres">
      <dgm:prSet presAssocID="{28346989-92A1-4A70-AAB8-0B26CECCFF81}" presName="boxAndChildren" presStyleCnt="0"/>
      <dgm:spPr/>
    </dgm:pt>
    <dgm:pt modelId="{837800B1-2006-4E09-B970-F9F547A903C4}" type="pres">
      <dgm:prSet presAssocID="{28346989-92A1-4A70-AAB8-0B26CECCFF81}" presName="parentTextBox" presStyleLbl="node1" presStyleIdx="0" presStyleCnt="6" custScaleY="50891" custLinFactNeighborX="-3226" custLinFactNeighborY="2961"/>
      <dgm:spPr/>
    </dgm:pt>
    <dgm:pt modelId="{F458C4F3-5345-4E73-A91F-14ABD7CCA223}" type="pres">
      <dgm:prSet presAssocID="{3472F967-9E75-48AE-B65E-8E20CAEB2455}" presName="sp" presStyleCnt="0"/>
      <dgm:spPr/>
    </dgm:pt>
    <dgm:pt modelId="{287D70B5-6A24-4A3F-93F3-CED3EC65F3B1}" type="pres">
      <dgm:prSet presAssocID="{A53D38EE-1E60-4C17-9E9F-60CD14FA2232}" presName="arrowAndChildren" presStyleCnt="0"/>
      <dgm:spPr/>
    </dgm:pt>
    <dgm:pt modelId="{99FB1708-61F8-4F2B-AEAE-FF5DF78C1436}" type="pres">
      <dgm:prSet presAssocID="{A53D38EE-1E60-4C17-9E9F-60CD14FA2232}" presName="parentTextArrow" presStyleLbl="node1" presStyleIdx="1" presStyleCnt="6" custScaleY="47901" custLinFactNeighborY="2766"/>
      <dgm:spPr/>
    </dgm:pt>
    <dgm:pt modelId="{F91C959A-57EF-4D71-94C8-475741789F46}" type="pres">
      <dgm:prSet presAssocID="{6259BA64-4613-44E2-A8D4-52A79B7CE3E1}" presName="sp" presStyleCnt="0"/>
      <dgm:spPr/>
    </dgm:pt>
    <dgm:pt modelId="{A866E230-2316-4632-8058-7A8468BD660F}" type="pres">
      <dgm:prSet presAssocID="{4113BC18-D344-4842-BC80-11B2EE8A208B}" presName="arrowAndChildren" presStyleCnt="0"/>
      <dgm:spPr/>
    </dgm:pt>
    <dgm:pt modelId="{D49B84D8-FE89-440F-99C1-65BC65E1090C}" type="pres">
      <dgm:prSet presAssocID="{4113BC18-D344-4842-BC80-11B2EE8A208B}" presName="parentTextArrow" presStyleLbl="node1" presStyleIdx="2" presStyleCnt="6" custScaleY="47870" custLinFactNeighborY="2766"/>
      <dgm:spPr/>
    </dgm:pt>
    <dgm:pt modelId="{64230258-E7CD-455D-B913-206359E4EC96}" type="pres">
      <dgm:prSet presAssocID="{BB7C168B-FB10-47B5-88A5-5C261813F74B}" presName="sp" presStyleCnt="0"/>
      <dgm:spPr/>
    </dgm:pt>
    <dgm:pt modelId="{D97E5A46-3FBA-4AFB-9AE8-624D3C74E9E2}" type="pres">
      <dgm:prSet presAssocID="{8F5A2999-7EE3-4B09-A29D-D9F280C2E642}" presName="arrowAndChildren" presStyleCnt="0"/>
      <dgm:spPr/>
    </dgm:pt>
    <dgm:pt modelId="{2E201580-0C03-4505-8F03-443F78F15E35}" type="pres">
      <dgm:prSet presAssocID="{8F5A2999-7EE3-4B09-A29D-D9F280C2E642}" presName="parentTextArrow" presStyleLbl="node1" presStyleIdx="2" presStyleCnt="6"/>
      <dgm:spPr/>
    </dgm:pt>
    <dgm:pt modelId="{3117AD21-DFE1-4DAE-98DA-A3BF43BFDAA8}" type="pres">
      <dgm:prSet presAssocID="{8F5A2999-7EE3-4B09-A29D-D9F280C2E642}" presName="arrow" presStyleLbl="node1" presStyleIdx="3" presStyleCnt="6" custLinFactNeighborY="2766"/>
      <dgm:spPr/>
    </dgm:pt>
    <dgm:pt modelId="{22663437-7F20-4BDF-819D-85540B9F436C}" type="pres">
      <dgm:prSet presAssocID="{8F5A2999-7EE3-4B09-A29D-D9F280C2E642}" presName="descendantArrow" presStyleCnt="0"/>
      <dgm:spPr/>
    </dgm:pt>
    <dgm:pt modelId="{98BF3384-4E4F-49F6-AD79-8BB4C45CF998}" type="pres">
      <dgm:prSet presAssocID="{1D00F6D3-C904-472C-BCB4-05748833A625}" presName="childTextArrow" presStyleLbl="fgAccFollowNode1" presStyleIdx="0" presStyleCnt="6" custScaleX="2000000" custLinFactNeighborY="9250">
        <dgm:presLayoutVars>
          <dgm:bulletEnabled val="1"/>
        </dgm:presLayoutVars>
      </dgm:prSet>
      <dgm:spPr/>
    </dgm:pt>
    <dgm:pt modelId="{B1F80477-2405-4BBA-872A-3BA658A3DA13}" type="pres">
      <dgm:prSet presAssocID="{D041133A-0C50-4A10-B23A-13C917261196}" presName="childTextArrow" presStyleLbl="fgAccFollowNode1" presStyleIdx="1" presStyleCnt="6" custScaleX="2000000" custLinFactNeighborY="9250">
        <dgm:presLayoutVars>
          <dgm:bulletEnabled val="1"/>
        </dgm:presLayoutVars>
      </dgm:prSet>
      <dgm:spPr/>
    </dgm:pt>
    <dgm:pt modelId="{94009317-40B9-41AC-8CAE-C6E6BB9D17B4}" type="pres">
      <dgm:prSet presAssocID="{A9B46950-F174-47F0-9D1B-8FF4F59637CC}" presName="childTextArrow" presStyleLbl="fgAccFollowNode1" presStyleIdx="2" presStyleCnt="6" custScaleX="2000000" custLinFactNeighborY="9250">
        <dgm:presLayoutVars>
          <dgm:bulletEnabled val="1"/>
        </dgm:presLayoutVars>
      </dgm:prSet>
      <dgm:spPr/>
    </dgm:pt>
    <dgm:pt modelId="{33A0B0B8-74B0-41C9-96DA-1371B2456157}" type="pres">
      <dgm:prSet presAssocID="{DEAEA818-83C7-4F97-A38E-41C53AE02A1D}" presName="childTextArrow" presStyleLbl="fgAccFollowNode1" presStyleIdx="3" presStyleCnt="6" custScaleX="2000000" custLinFactNeighborX="-600" custLinFactNeighborY="9250">
        <dgm:presLayoutVars>
          <dgm:bulletEnabled val="1"/>
        </dgm:presLayoutVars>
      </dgm:prSet>
      <dgm:spPr/>
    </dgm:pt>
    <dgm:pt modelId="{BAB2B025-3DB2-402E-8969-2A93FC4C985D}" type="pres">
      <dgm:prSet presAssocID="{B6922537-BD06-4C85-B928-A6311A178588}" presName="sp" presStyleCnt="0"/>
      <dgm:spPr/>
    </dgm:pt>
    <dgm:pt modelId="{B544FDD8-399C-497F-94B4-1A85F7DF55BD}" type="pres">
      <dgm:prSet presAssocID="{A3E60494-6AC6-4FFD-898C-7466310EF8F5}" presName="arrowAndChildren" presStyleCnt="0"/>
      <dgm:spPr/>
    </dgm:pt>
    <dgm:pt modelId="{36557606-AA6D-40CD-A240-DF0CF213F0DC}" type="pres">
      <dgm:prSet presAssocID="{A3E60494-6AC6-4FFD-898C-7466310EF8F5}" presName="parentTextArrow" presStyleLbl="node1" presStyleIdx="3" presStyleCnt="6"/>
      <dgm:spPr/>
    </dgm:pt>
    <dgm:pt modelId="{ABA9866B-9147-480A-B02B-6514B8BFD6E0}" type="pres">
      <dgm:prSet presAssocID="{A3E60494-6AC6-4FFD-898C-7466310EF8F5}" presName="arrow" presStyleLbl="node1" presStyleIdx="4" presStyleCnt="6" custScaleY="104314" custLinFactNeighborY="4055"/>
      <dgm:spPr/>
    </dgm:pt>
    <dgm:pt modelId="{A357DC01-874A-4854-96CF-66F34FC490A2}" type="pres">
      <dgm:prSet presAssocID="{A3E60494-6AC6-4FFD-898C-7466310EF8F5}" presName="descendantArrow" presStyleCnt="0"/>
      <dgm:spPr/>
    </dgm:pt>
    <dgm:pt modelId="{EF3063FE-FC78-4CD5-A38A-7E66D79057F0}" type="pres">
      <dgm:prSet presAssocID="{39054F7E-A368-4127-80A0-9DE87451D6E2}" presName="childTextArrow" presStyleLbl="fgAccFollowNode1" presStyleIdx="4" presStyleCnt="6" custScaleY="98145" custLinFactNeighborX="11" custLinFactNeighborY="15429">
        <dgm:presLayoutVars>
          <dgm:bulletEnabled val="1"/>
        </dgm:presLayoutVars>
      </dgm:prSet>
      <dgm:spPr/>
    </dgm:pt>
    <dgm:pt modelId="{56CAEC25-F235-4EA5-A0B8-17B9BD033A51}" type="pres">
      <dgm:prSet presAssocID="{9EA78737-2E76-479B-9841-F2395D7EC03A}" presName="childTextArrow" presStyleLbl="fgAccFollowNode1" presStyleIdx="5" presStyleCnt="6" custScaleY="98145" custLinFactNeighborY="15429">
        <dgm:presLayoutVars>
          <dgm:bulletEnabled val="1"/>
        </dgm:presLayoutVars>
      </dgm:prSet>
      <dgm:spPr/>
    </dgm:pt>
    <dgm:pt modelId="{E45B9D7E-B537-4AD2-86FD-0A75B1C7B360}" type="pres">
      <dgm:prSet presAssocID="{76365AF7-0037-4C29-9BAC-893FDAC43183}" presName="sp" presStyleCnt="0"/>
      <dgm:spPr/>
    </dgm:pt>
    <dgm:pt modelId="{5B4DB035-839C-46F2-9F5F-750D73ABEA15}" type="pres">
      <dgm:prSet presAssocID="{E282B9E1-B886-4D7A-90B9-3EFA9B2A6B06}" presName="arrowAndChildren" presStyleCnt="0"/>
      <dgm:spPr/>
    </dgm:pt>
    <dgm:pt modelId="{7B048D3F-ECE4-4B05-9CC0-C8122A1776DB}" type="pres">
      <dgm:prSet presAssocID="{E282B9E1-B886-4D7A-90B9-3EFA9B2A6B06}" presName="parentTextArrow" presStyleLbl="node1" presStyleIdx="5" presStyleCnt="6" custScaleY="52263" custLinFactNeighborX="-26" custLinFactNeighborY="7211"/>
      <dgm:spPr/>
    </dgm:pt>
  </dgm:ptLst>
  <dgm:cxnLst>
    <dgm:cxn modelId="{4DC3D503-D5DC-4EF3-B63E-4FAA7454B7ED}" type="presOf" srcId="{39054F7E-A368-4127-80A0-9DE87451D6E2}" destId="{EF3063FE-FC78-4CD5-A38A-7E66D79057F0}" srcOrd="0" destOrd="0" presId="urn:microsoft.com/office/officeart/2005/8/layout/process4"/>
    <dgm:cxn modelId="{1270A416-BC34-4F2F-918C-C4EACC639DA5}" srcId="{725A9FD8-4D58-4649-BBC3-3C6C8598A011}" destId="{8F5A2999-7EE3-4B09-A29D-D9F280C2E642}" srcOrd="2" destOrd="0" parTransId="{6B7E02F6-A5F5-4496-A169-81D2F9F7D1A0}" sibTransId="{BB7C168B-FB10-47B5-88A5-5C261813F74B}"/>
    <dgm:cxn modelId="{6FCF351B-0453-4654-9006-E7D71BD24374}" type="presOf" srcId="{8F5A2999-7EE3-4B09-A29D-D9F280C2E642}" destId="{2E201580-0C03-4505-8F03-443F78F15E35}" srcOrd="0" destOrd="0" presId="urn:microsoft.com/office/officeart/2005/8/layout/process4"/>
    <dgm:cxn modelId="{6299FE1F-D9A6-4D84-85D5-F84DEF75F615}" srcId="{725A9FD8-4D58-4649-BBC3-3C6C8598A011}" destId="{E282B9E1-B886-4D7A-90B9-3EFA9B2A6B06}" srcOrd="0" destOrd="0" parTransId="{7818320C-92D0-40C9-B503-19189BBDF075}" sibTransId="{76365AF7-0037-4C29-9BAC-893FDAC43183}"/>
    <dgm:cxn modelId="{839A3726-5138-4F4E-B1EC-715926545C63}" srcId="{8F5A2999-7EE3-4B09-A29D-D9F280C2E642}" destId="{DEAEA818-83C7-4F97-A38E-41C53AE02A1D}" srcOrd="3" destOrd="0" parTransId="{5155E22E-582C-42C3-8847-3F591FBBF62B}" sibTransId="{7E388850-7C52-4CB8-AAA1-E8799A2C3149}"/>
    <dgm:cxn modelId="{F8F91827-9196-49EC-936E-31BB85B057F6}" srcId="{725A9FD8-4D58-4649-BBC3-3C6C8598A011}" destId="{28346989-92A1-4A70-AAB8-0B26CECCFF81}" srcOrd="5" destOrd="0" parTransId="{61A70442-C6A9-43D2-A374-04B36748C19A}" sibTransId="{205C3987-224F-4288-AC8A-8BEE2A06F3B4}"/>
    <dgm:cxn modelId="{B8E8F833-1663-40CA-89F1-CAEF8E4AA74B}" srcId="{A3E60494-6AC6-4FFD-898C-7466310EF8F5}" destId="{9EA78737-2E76-479B-9841-F2395D7EC03A}" srcOrd="1" destOrd="0" parTransId="{99EFD3F9-14F6-4A32-A7F2-6690BBB6474D}" sibTransId="{3EFF7B40-7CF2-4E98-8261-BA04CDA52229}"/>
    <dgm:cxn modelId="{CEECFA3D-E3F7-4703-9582-D72B24B43AB5}" type="presOf" srcId="{A3E60494-6AC6-4FFD-898C-7466310EF8F5}" destId="{ABA9866B-9147-480A-B02B-6514B8BFD6E0}" srcOrd="1" destOrd="0" presId="urn:microsoft.com/office/officeart/2005/8/layout/process4"/>
    <dgm:cxn modelId="{8C9CAC63-D4B1-4ADF-ABFB-22D92ED58FE8}" srcId="{A3E60494-6AC6-4FFD-898C-7466310EF8F5}" destId="{39054F7E-A368-4127-80A0-9DE87451D6E2}" srcOrd="0" destOrd="0" parTransId="{7E07DC13-A8AD-41DE-A506-D9E9C3D2C099}" sibTransId="{319FA23E-B94F-4DE0-B56E-9329B335E3EA}"/>
    <dgm:cxn modelId="{6C14B746-1A67-47FB-839C-D8F7F2C03A45}" srcId="{8F5A2999-7EE3-4B09-A29D-D9F280C2E642}" destId="{A9B46950-F174-47F0-9D1B-8FF4F59637CC}" srcOrd="2" destOrd="0" parTransId="{D574644E-376C-4631-B941-3C3E322FE4D9}" sibTransId="{1E52F848-102B-4550-8D85-73F0BC90511F}"/>
    <dgm:cxn modelId="{4B4BFB46-B5DF-438E-8CD2-B5C3FF74CA09}" type="presOf" srcId="{DEAEA818-83C7-4F97-A38E-41C53AE02A1D}" destId="{33A0B0B8-74B0-41C9-96DA-1371B2456157}" srcOrd="0" destOrd="0" presId="urn:microsoft.com/office/officeart/2005/8/layout/process4"/>
    <dgm:cxn modelId="{F9E9916D-F73D-4FC9-A7EE-1628F70425B3}" type="presOf" srcId="{9EA78737-2E76-479B-9841-F2395D7EC03A}" destId="{56CAEC25-F235-4EA5-A0B8-17B9BD033A51}" srcOrd="0" destOrd="0" presId="urn:microsoft.com/office/officeart/2005/8/layout/process4"/>
    <dgm:cxn modelId="{E95F5571-DCF5-4696-8C5F-D2EF404B5A16}" type="presOf" srcId="{A9B46950-F174-47F0-9D1B-8FF4F59637CC}" destId="{94009317-40B9-41AC-8CAE-C6E6BB9D17B4}" srcOrd="0" destOrd="0" presId="urn:microsoft.com/office/officeart/2005/8/layout/process4"/>
    <dgm:cxn modelId="{10843E74-EB94-4BD3-BDFA-95A85523E474}" type="presOf" srcId="{4113BC18-D344-4842-BC80-11B2EE8A208B}" destId="{D49B84D8-FE89-440F-99C1-65BC65E1090C}" srcOrd="0" destOrd="0" presId="urn:microsoft.com/office/officeart/2005/8/layout/process4"/>
    <dgm:cxn modelId="{6F33E88B-7EC6-497B-9FF3-2C095FF94647}" srcId="{725A9FD8-4D58-4649-BBC3-3C6C8598A011}" destId="{A53D38EE-1E60-4C17-9E9F-60CD14FA2232}" srcOrd="4" destOrd="0" parTransId="{46ABBE3E-8F3A-4482-A8D6-C023739A1FFF}" sibTransId="{3472F967-9E75-48AE-B65E-8E20CAEB2455}"/>
    <dgm:cxn modelId="{8FD46197-F1D8-4772-B65D-CA89D2112F18}" srcId="{725A9FD8-4D58-4649-BBC3-3C6C8598A011}" destId="{A3E60494-6AC6-4FFD-898C-7466310EF8F5}" srcOrd="1" destOrd="0" parTransId="{297BA33E-0C0A-4CF7-9EBF-79C0CC9BBB14}" sibTransId="{B6922537-BD06-4C85-B928-A6311A178588}"/>
    <dgm:cxn modelId="{048914AB-3C51-4749-B96D-CD25FDC02585}" type="presOf" srcId="{1D00F6D3-C904-472C-BCB4-05748833A625}" destId="{98BF3384-4E4F-49F6-AD79-8BB4C45CF998}" srcOrd="0" destOrd="0" presId="urn:microsoft.com/office/officeart/2005/8/layout/process4"/>
    <dgm:cxn modelId="{6BEFBCB4-AA54-47E7-9E9F-B3C821580455}" type="presOf" srcId="{28346989-92A1-4A70-AAB8-0B26CECCFF81}" destId="{837800B1-2006-4E09-B970-F9F547A903C4}" srcOrd="0" destOrd="0" presId="urn:microsoft.com/office/officeart/2005/8/layout/process4"/>
    <dgm:cxn modelId="{99A8EFB4-7680-4427-8291-FE427B411D0B}" type="presOf" srcId="{8F5A2999-7EE3-4B09-A29D-D9F280C2E642}" destId="{3117AD21-DFE1-4DAE-98DA-A3BF43BFDAA8}" srcOrd="1" destOrd="0" presId="urn:microsoft.com/office/officeart/2005/8/layout/process4"/>
    <dgm:cxn modelId="{AF995EC5-179F-4769-A492-432A26CA6E9D}" type="presOf" srcId="{D041133A-0C50-4A10-B23A-13C917261196}" destId="{B1F80477-2405-4BBA-872A-3BA658A3DA13}" srcOrd="0" destOrd="0" presId="urn:microsoft.com/office/officeart/2005/8/layout/process4"/>
    <dgm:cxn modelId="{03406FC7-1132-4455-BF93-E9E9DF2919AD}" type="presOf" srcId="{A3E60494-6AC6-4FFD-898C-7466310EF8F5}" destId="{36557606-AA6D-40CD-A240-DF0CF213F0DC}" srcOrd="0" destOrd="0" presId="urn:microsoft.com/office/officeart/2005/8/layout/process4"/>
    <dgm:cxn modelId="{BC223CD0-9E88-4A79-956B-337D241C77BA}" srcId="{725A9FD8-4D58-4649-BBC3-3C6C8598A011}" destId="{4113BC18-D344-4842-BC80-11B2EE8A208B}" srcOrd="3" destOrd="0" parTransId="{9A792770-E3CF-4D27-8CEA-4A8FF72FB6E6}" sibTransId="{6259BA64-4613-44E2-A8D4-52A79B7CE3E1}"/>
    <dgm:cxn modelId="{C9E382DA-74FE-44E9-923C-36382EAB0BB1}" srcId="{8F5A2999-7EE3-4B09-A29D-D9F280C2E642}" destId="{D041133A-0C50-4A10-B23A-13C917261196}" srcOrd="1" destOrd="0" parTransId="{F66DD51D-6B7D-4FA5-ADA2-1E933A0A2499}" sibTransId="{91475B58-9E24-4198-99DD-1C0CC38404C6}"/>
    <dgm:cxn modelId="{26DDE5E4-6510-426C-B427-E67B1AB49DC5}" type="presOf" srcId="{E282B9E1-B886-4D7A-90B9-3EFA9B2A6B06}" destId="{7B048D3F-ECE4-4B05-9CC0-C8122A1776DB}" srcOrd="0" destOrd="0" presId="urn:microsoft.com/office/officeart/2005/8/layout/process4"/>
    <dgm:cxn modelId="{14EA45E5-8541-43C3-82E2-AC9576158DA8}" type="presOf" srcId="{A53D38EE-1E60-4C17-9E9F-60CD14FA2232}" destId="{99FB1708-61F8-4F2B-AEAE-FF5DF78C1436}" srcOrd="0" destOrd="0" presId="urn:microsoft.com/office/officeart/2005/8/layout/process4"/>
    <dgm:cxn modelId="{951B74E8-78AE-46B0-A899-B18E25D82C4E}" type="presOf" srcId="{725A9FD8-4D58-4649-BBC3-3C6C8598A011}" destId="{7F26ED2B-AFE9-401E-AA28-74020C1BE712}" srcOrd="0" destOrd="0" presId="urn:microsoft.com/office/officeart/2005/8/layout/process4"/>
    <dgm:cxn modelId="{F39D0AFA-4718-41C4-B927-FCC9F9551D12}" srcId="{8F5A2999-7EE3-4B09-A29D-D9F280C2E642}" destId="{1D00F6D3-C904-472C-BCB4-05748833A625}" srcOrd="0" destOrd="0" parTransId="{88B80ABC-A208-457A-BD2F-85F5E190B494}" sibTransId="{633798BA-3792-4A79-8787-DCA0D42578D3}"/>
    <dgm:cxn modelId="{8E6F90FC-6BE7-4581-A5A8-34285BC777D6}" type="presParOf" srcId="{7F26ED2B-AFE9-401E-AA28-74020C1BE712}" destId="{5A0FBDB7-8F30-4627-8AE1-C7E1CC271A21}" srcOrd="0" destOrd="0" presId="urn:microsoft.com/office/officeart/2005/8/layout/process4"/>
    <dgm:cxn modelId="{E6DABEB5-A806-41C3-A4E7-B217D56BCE12}" type="presParOf" srcId="{5A0FBDB7-8F30-4627-8AE1-C7E1CC271A21}" destId="{837800B1-2006-4E09-B970-F9F547A903C4}" srcOrd="0" destOrd="0" presId="urn:microsoft.com/office/officeart/2005/8/layout/process4"/>
    <dgm:cxn modelId="{0A8E4246-3679-4DDA-B6A9-E0689D62B80F}" type="presParOf" srcId="{7F26ED2B-AFE9-401E-AA28-74020C1BE712}" destId="{F458C4F3-5345-4E73-A91F-14ABD7CCA223}" srcOrd="1" destOrd="0" presId="urn:microsoft.com/office/officeart/2005/8/layout/process4"/>
    <dgm:cxn modelId="{B88976CF-B216-4AAA-B291-7BCE758B3103}" type="presParOf" srcId="{7F26ED2B-AFE9-401E-AA28-74020C1BE712}" destId="{287D70B5-6A24-4A3F-93F3-CED3EC65F3B1}" srcOrd="2" destOrd="0" presId="urn:microsoft.com/office/officeart/2005/8/layout/process4"/>
    <dgm:cxn modelId="{65FCBC01-63EC-4C67-855B-16BD860CE339}" type="presParOf" srcId="{287D70B5-6A24-4A3F-93F3-CED3EC65F3B1}" destId="{99FB1708-61F8-4F2B-AEAE-FF5DF78C1436}" srcOrd="0" destOrd="0" presId="urn:microsoft.com/office/officeart/2005/8/layout/process4"/>
    <dgm:cxn modelId="{BE34351B-492E-463C-8D94-10C3DC635C9F}" type="presParOf" srcId="{7F26ED2B-AFE9-401E-AA28-74020C1BE712}" destId="{F91C959A-57EF-4D71-94C8-475741789F46}" srcOrd="3" destOrd="0" presId="urn:microsoft.com/office/officeart/2005/8/layout/process4"/>
    <dgm:cxn modelId="{C5A3E839-9C47-4007-B55E-3F3A869BCF9A}" type="presParOf" srcId="{7F26ED2B-AFE9-401E-AA28-74020C1BE712}" destId="{A866E230-2316-4632-8058-7A8468BD660F}" srcOrd="4" destOrd="0" presId="urn:microsoft.com/office/officeart/2005/8/layout/process4"/>
    <dgm:cxn modelId="{B23B676A-C240-4062-A83B-830F8B0E72CC}" type="presParOf" srcId="{A866E230-2316-4632-8058-7A8468BD660F}" destId="{D49B84D8-FE89-440F-99C1-65BC65E1090C}" srcOrd="0" destOrd="0" presId="urn:microsoft.com/office/officeart/2005/8/layout/process4"/>
    <dgm:cxn modelId="{34AD5C96-015B-44B6-AF4E-30F6D5F9B93C}" type="presParOf" srcId="{7F26ED2B-AFE9-401E-AA28-74020C1BE712}" destId="{64230258-E7CD-455D-B913-206359E4EC96}" srcOrd="5" destOrd="0" presId="urn:microsoft.com/office/officeart/2005/8/layout/process4"/>
    <dgm:cxn modelId="{FD1D1F89-CD97-465B-A994-5492423FAD16}" type="presParOf" srcId="{7F26ED2B-AFE9-401E-AA28-74020C1BE712}" destId="{D97E5A46-3FBA-4AFB-9AE8-624D3C74E9E2}" srcOrd="6" destOrd="0" presId="urn:microsoft.com/office/officeart/2005/8/layout/process4"/>
    <dgm:cxn modelId="{07AEC404-6742-4A7A-B867-EFE635ECEC79}" type="presParOf" srcId="{D97E5A46-3FBA-4AFB-9AE8-624D3C74E9E2}" destId="{2E201580-0C03-4505-8F03-443F78F15E35}" srcOrd="0" destOrd="0" presId="urn:microsoft.com/office/officeart/2005/8/layout/process4"/>
    <dgm:cxn modelId="{FDEE75EA-BC92-468E-AA0A-870E31323998}" type="presParOf" srcId="{D97E5A46-3FBA-4AFB-9AE8-624D3C74E9E2}" destId="{3117AD21-DFE1-4DAE-98DA-A3BF43BFDAA8}" srcOrd="1" destOrd="0" presId="urn:microsoft.com/office/officeart/2005/8/layout/process4"/>
    <dgm:cxn modelId="{C86F0D0F-752C-4566-8668-CEDBAE62A3BA}" type="presParOf" srcId="{D97E5A46-3FBA-4AFB-9AE8-624D3C74E9E2}" destId="{22663437-7F20-4BDF-819D-85540B9F436C}" srcOrd="2" destOrd="0" presId="urn:microsoft.com/office/officeart/2005/8/layout/process4"/>
    <dgm:cxn modelId="{01B91A6B-0ACD-4FF8-86A5-8E31751ADB31}" type="presParOf" srcId="{22663437-7F20-4BDF-819D-85540B9F436C}" destId="{98BF3384-4E4F-49F6-AD79-8BB4C45CF998}" srcOrd="0" destOrd="0" presId="urn:microsoft.com/office/officeart/2005/8/layout/process4"/>
    <dgm:cxn modelId="{5AA9891F-F481-4628-ACF7-B98503AA874B}" type="presParOf" srcId="{22663437-7F20-4BDF-819D-85540B9F436C}" destId="{B1F80477-2405-4BBA-872A-3BA658A3DA13}" srcOrd="1" destOrd="0" presId="urn:microsoft.com/office/officeart/2005/8/layout/process4"/>
    <dgm:cxn modelId="{7450BEDE-5262-4833-9040-9A21E8CE437B}" type="presParOf" srcId="{22663437-7F20-4BDF-819D-85540B9F436C}" destId="{94009317-40B9-41AC-8CAE-C6E6BB9D17B4}" srcOrd="2" destOrd="0" presId="urn:microsoft.com/office/officeart/2005/8/layout/process4"/>
    <dgm:cxn modelId="{1E56DDB1-0316-4ACC-B7DB-6E61AC760110}" type="presParOf" srcId="{22663437-7F20-4BDF-819D-85540B9F436C}" destId="{33A0B0B8-74B0-41C9-96DA-1371B2456157}" srcOrd="3" destOrd="0" presId="urn:microsoft.com/office/officeart/2005/8/layout/process4"/>
    <dgm:cxn modelId="{F142583B-CC36-46BC-A6B4-2AD75F21709C}" type="presParOf" srcId="{7F26ED2B-AFE9-401E-AA28-74020C1BE712}" destId="{BAB2B025-3DB2-402E-8969-2A93FC4C985D}" srcOrd="7" destOrd="0" presId="urn:microsoft.com/office/officeart/2005/8/layout/process4"/>
    <dgm:cxn modelId="{57791714-57E8-4627-AB3D-281055C2AE61}" type="presParOf" srcId="{7F26ED2B-AFE9-401E-AA28-74020C1BE712}" destId="{B544FDD8-399C-497F-94B4-1A85F7DF55BD}" srcOrd="8" destOrd="0" presId="urn:microsoft.com/office/officeart/2005/8/layout/process4"/>
    <dgm:cxn modelId="{47737774-A5BE-468F-A81D-E6AC909B722A}" type="presParOf" srcId="{B544FDD8-399C-497F-94B4-1A85F7DF55BD}" destId="{36557606-AA6D-40CD-A240-DF0CF213F0DC}" srcOrd="0" destOrd="0" presId="urn:microsoft.com/office/officeart/2005/8/layout/process4"/>
    <dgm:cxn modelId="{29719765-14BC-41EC-8B7C-97DDD41BAFEC}" type="presParOf" srcId="{B544FDD8-399C-497F-94B4-1A85F7DF55BD}" destId="{ABA9866B-9147-480A-B02B-6514B8BFD6E0}" srcOrd="1" destOrd="0" presId="urn:microsoft.com/office/officeart/2005/8/layout/process4"/>
    <dgm:cxn modelId="{E5CD5D30-EB5A-4CB8-BBF1-B130804E7313}" type="presParOf" srcId="{B544FDD8-399C-497F-94B4-1A85F7DF55BD}" destId="{A357DC01-874A-4854-96CF-66F34FC490A2}" srcOrd="2" destOrd="0" presId="urn:microsoft.com/office/officeart/2005/8/layout/process4"/>
    <dgm:cxn modelId="{0BF38D0E-0E54-4BF9-AC9E-A373CF837929}" type="presParOf" srcId="{A357DC01-874A-4854-96CF-66F34FC490A2}" destId="{EF3063FE-FC78-4CD5-A38A-7E66D79057F0}" srcOrd="0" destOrd="0" presId="urn:microsoft.com/office/officeart/2005/8/layout/process4"/>
    <dgm:cxn modelId="{6522DFA0-8689-4ED9-894C-59F1FFA3298C}" type="presParOf" srcId="{A357DC01-874A-4854-96CF-66F34FC490A2}" destId="{56CAEC25-F235-4EA5-A0B8-17B9BD033A51}" srcOrd="1" destOrd="0" presId="urn:microsoft.com/office/officeart/2005/8/layout/process4"/>
    <dgm:cxn modelId="{091FFF6D-AB32-47FC-ADE7-7DB1EFC310E1}" type="presParOf" srcId="{7F26ED2B-AFE9-401E-AA28-74020C1BE712}" destId="{E45B9D7E-B537-4AD2-86FD-0A75B1C7B360}" srcOrd="9" destOrd="0" presId="urn:microsoft.com/office/officeart/2005/8/layout/process4"/>
    <dgm:cxn modelId="{958AA5B8-37EF-45FB-9BB4-1ED35316AFFA}" type="presParOf" srcId="{7F26ED2B-AFE9-401E-AA28-74020C1BE712}" destId="{5B4DB035-839C-46F2-9F5F-750D73ABEA15}" srcOrd="10" destOrd="0" presId="urn:microsoft.com/office/officeart/2005/8/layout/process4"/>
    <dgm:cxn modelId="{6E115417-1337-4CBF-98A3-7E6536A35A67}" type="presParOf" srcId="{5B4DB035-839C-46F2-9F5F-750D73ABEA15}" destId="{7B048D3F-ECE4-4B05-9CC0-C8122A1776DB}"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F5266B-716D-4CA4-80E4-79B3EE729E43}">
      <dsp:nvSpPr>
        <dsp:cNvPr id="0" name=""/>
        <dsp:cNvSpPr/>
      </dsp:nvSpPr>
      <dsp:spPr>
        <a:xfrm>
          <a:off x="0" y="0"/>
          <a:ext cx="5384800" cy="0"/>
        </a:xfrm>
        <a:prstGeom prst="lin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3D3328-248B-45C8-842A-61EB4677BE12}">
      <dsp:nvSpPr>
        <dsp:cNvPr id="0" name=""/>
        <dsp:cNvSpPr/>
      </dsp:nvSpPr>
      <dsp:spPr>
        <a:xfrm>
          <a:off x="0" y="0"/>
          <a:ext cx="5384800" cy="1104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DOTD Transformation &amp; Water Resources Program</a:t>
          </a:r>
        </a:p>
        <a:p>
          <a:pPr marL="0" lvl="0" indent="0" algn="l" defTabSz="1377950">
            <a:lnSpc>
              <a:spcPct val="90000"/>
            </a:lnSpc>
            <a:spcBef>
              <a:spcPct val="0"/>
            </a:spcBef>
            <a:spcAft>
              <a:spcPct val="35000"/>
            </a:spcAft>
            <a:buNone/>
          </a:pPr>
          <a:endParaRPr lang="en-US" sz="2000" kern="1200" dirty="0"/>
        </a:p>
      </dsp:txBody>
      <dsp:txXfrm>
        <a:off x="0" y="0"/>
        <a:ext cx="5384800" cy="1104106"/>
      </dsp:txXfrm>
    </dsp:sp>
    <dsp:sp modelId="{E235B607-1D26-4632-8FA4-6BD84495968B}">
      <dsp:nvSpPr>
        <dsp:cNvPr id="0" name=""/>
        <dsp:cNvSpPr/>
      </dsp:nvSpPr>
      <dsp:spPr>
        <a:xfrm>
          <a:off x="0" y="1104106"/>
          <a:ext cx="5384800" cy="0"/>
        </a:xfrm>
        <a:prstGeom prst="lin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919F39-54C6-4480-B254-CBEAE70E1A2B}">
      <dsp:nvSpPr>
        <dsp:cNvPr id="0" name=""/>
        <dsp:cNvSpPr/>
      </dsp:nvSpPr>
      <dsp:spPr>
        <a:xfrm>
          <a:off x="0" y="1104106"/>
          <a:ext cx="5384800" cy="1104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CURRENT</a:t>
          </a:r>
        </a:p>
      </dsp:txBody>
      <dsp:txXfrm>
        <a:off x="0" y="1104106"/>
        <a:ext cx="5384800" cy="1104106"/>
      </dsp:txXfrm>
    </dsp:sp>
    <dsp:sp modelId="{3CA5C8F0-81BB-40F9-9A3B-8305614BFE2A}">
      <dsp:nvSpPr>
        <dsp:cNvPr id="0" name=""/>
        <dsp:cNvSpPr/>
      </dsp:nvSpPr>
      <dsp:spPr>
        <a:xfrm>
          <a:off x="0" y="2208212"/>
          <a:ext cx="5384800" cy="0"/>
        </a:xfrm>
        <a:prstGeom prst="lin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668B84-3F87-4F3E-B7C3-B9F63775991E}">
      <dsp:nvSpPr>
        <dsp:cNvPr id="0" name=""/>
        <dsp:cNvSpPr/>
      </dsp:nvSpPr>
      <dsp:spPr>
        <a:xfrm>
          <a:off x="0" y="2208212"/>
          <a:ext cx="5384800" cy="1104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Levee Safety Program &amp; Statewide Watershed Modeling </a:t>
          </a:r>
        </a:p>
      </dsp:txBody>
      <dsp:txXfrm>
        <a:off x="0" y="2208212"/>
        <a:ext cx="5384800" cy="1104106"/>
      </dsp:txXfrm>
    </dsp:sp>
    <dsp:sp modelId="{E15B5C8B-56FD-4C4C-842D-B8BABF9D8524}">
      <dsp:nvSpPr>
        <dsp:cNvPr id="0" name=""/>
        <dsp:cNvSpPr/>
      </dsp:nvSpPr>
      <dsp:spPr>
        <a:xfrm>
          <a:off x="0" y="3312318"/>
          <a:ext cx="5384800" cy="0"/>
        </a:xfrm>
        <a:prstGeom prst="lin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B416AB-2C5F-4BDB-A7B7-C9784B07197A}">
      <dsp:nvSpPr>
        <dsp:cNvPr id="0" name=""/>
        <dsp:cNvSpPr/>
      </dsp:nvSpPr>
      <dsp:spPr>
        <a:xfrm>
          <a:off x="0" y="3312318"/>
          <a:ext cx="5384800" cy="1104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Flood Control in Louisiana</a:t>
          </a:r>
        </a:p>
      </dsp:txBody>
      <dsp:txXfrm>
        <a:off x="0" y="3312318"/>
        <a:ext cx="5384800" cy="11041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448995-918C-49CC-9375-45D93C9F0E70}">
      <dsp:nvSpPr>
        <dsp:cNvPr id="0" name=""/>
        <dsp:cNvSpPr/>
      </dsp:nvSpPr>
      <dsp:spPr>
        <a:xfrm>
          <a:off x="0" y="338651"/>
          <a:ext cx="6629400" cy="1612800"/>
        </a:xfrm>
        <a:prstGeom prst="rect">
          <a:avLst/>
        </a:prstGeom>
        <a:solidFill>
          <a:schemeClr val="lt1">
            <a:alpha val="90000"/>
            <a:hueOff val="0"/>
            <a:satOff val="0"/>
            <a:lumOff val="0"/>
            <a:alphaOff val="0"/>
          </a:schemeClr>
        </a:solidFill>
        <a:ln w="25400" cap="flat" cmpd="sng" algn="ctr">
          <a:solidFill>
            <a:srgbClr val="F26223"/>
          </a:solidFill>
          <a:prstDash val="solid"/>
        </a:ln>
        <a:effectLst/>
      </dsp:spPr>
      <dsp:style>
        <a:lnRef idx="2">
          <a:scrgbClr r="0" g="0" b="0"/>
        </a:lnRef>
        <a:fillRef idx="1">
          <a:scrgbClr r="0" g="0" b="0"/>
        </a:fillRef>
        <a:effectRef idx="0">
          <a:scrgbClr r="0" g="0" b="0"/>
        </a:effectRef>
        <a:fontRef idx="minor"/>
      </dsp:style>
      <dsp:txBody>
        <a:bodyPr spcFirstLastPara="0" vert="horz" wrap="square" lIns="514515" tIns="333248" rIns="514515"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Act 418 (2025) created t</a:t>
          </a:r>
          <a:r>
            <a:rPr lang="en-US" sz="1600" b="0" i="0" kern="1200" dirty="0"/>
            <a:t>he Coordinated Use of Resources for Recreation, Economy, Navigation, and Transportation (CURRENT) Authority</a:t>
          </a:r>
          <a:endParaRPr lang="en-US" sz="1600" kern="1200" dirty="0"/>
        </a:p>
        <a:p>
          <a:pPr marL="171450" lvl="1" indent="-171450" algn="l" defTabSz="711200">
            <a:lnSpc>
              <a:spcPct val="90000"/>
            </a:lnSpc>
            <a:spcBef>
              <a:spcPct val="0"/>
            </a:spcBef>
            <a:spcAft>
              <a:spcPct val="15000"/>
            </a:spcAft>
            <a:buChar char="•"/>
          </a:pPr>
          <a:r>
            <a:rPr lang="en-US" sz="1600" kern="1200" dirty="0"/>
            <a:t>Senate Bill 171 was introduced in 2026 to provide clarification for administration and scope. Also adds a CPRA seat to the board.</a:t>
          </a:r>
        </a:p>
      </dsp:txBody>
      <dsp:txXfrm>
        <a:off x="0" y="338651"/>
        <a:ext cx="6629400" cy="1612800"/>
      </dsp:txXfrm>
    </dsp:sp>
    <dsp:sp modelId="{9847B8FD-4136-4B18-A59A-B5A396D727FB}">
      <dsp:nvSpPr>
        <dsp:cNvPr id="0" name=""/>
        <dsp:cNvSpPr/>
      </dsp:nvSpPr>
      <dsp:spPr>
        <a:xfrm>
          <a:off x="331470" y="102491"/>
          <a:ext cx="4640580" cy="472320"/>
        </a:xfrm>
        <a:prstGeom prst="roundRect">
          <a:avLst/>
        </a:prstGeom>
        <a:solidFill>
          <a:srgbClr val="F0622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5403" tIns="0" rIns="175403" bIns="0" numCol="1" spcCol="1270" anchor="ctr" anchorCtr="0">
          <a:noAutofit/>
        </a:bodyPr>
        <a:lstStyle/>
        <a:p>
          <a:pPr marL="0" lvl="0" indent="0" algn="l" defTabSz="711200">
            <a:lnSpc>
              <a:spcPct val="90000"/>
            </a:lnSpc>
            <a:spcBef>
              <a:spcPct val="0"/>
            </a:spcBef>
            <a:spcAft>
              <a:spcPct val="35000"/>
            </a:spcAft>
            <a:buNone/>
          </a:pPr>
          <a:r>
            <a:rPr lang="en-US" sz="1600" kern="1200" dirty="0"/>
            <a:t>Act 418 (2025)</a:t>
          </a:r>
        </a:p>
      </dsp:txBody>
      <dsp:txXfrm>
        <a:off x="354527" y="125548"/>
        <a:ext cx="4594466" cy="426206"/>
      </dsp:txXfrm>
    </dsp:sp>
    <dsp:sp modelId="{FD088DF6-25F9-4BE3-B9F4-08BCE98EF77A}">
      <dsp:nvSpPr>
        <dsp:cNvPr id="0" name=""/>
        <dsp:cNvSpPr/>
      </dsp:nvSpPr>
      <dsp:spPr>
        <a:xfrm>
          <a:off x="0" y="2274011"/>
          <a:ext cx="6629400" cy="907200"/>
        </a:xfrm>
        <a:prstGeom prst="rect">
          <a:avLst/>
        </a:prstGeom>
        <a:solidFill>
          <a:schemeClr val="lt1">
            <a:alpha val="90000"/>
            <a:hueOff val="0"/>
            <a:satOff val="0"/>
            <a:lumOff val="0"/>
            <a:alphaOff val="0"/>
          </a:schemeClr>
        </a:solidFill>
        <a:ln w="25400" cap="flat" cmpd="sng" algn="ctr">
          <a:solidFill>
            <a:srgbClr val="F26223"/>
          </a:solidFill>
          <a:prstDash val="solid"/>
        </a:ln>
        <a:effectLst/>
      </dsp:spPr>
      <dsp:style>
        <a:lnRef idx="2">
          <a:scrgbClr r="0" g="0" b="0"/>
        </a:lnRef>
        <a:fillRef idx="1">
          <a:scrgbClr r="0" g="0" b="0"/>
        </a:fillRef>
        <a:effectRef idx="0">
          <a:scrgbClr r="0" g="0" b="0"/>
        </a:effectRef>
        <a:fontRef idx="minor"/>
      </dsp:style>
      <dsp:txBody>
        <a:bodyPr spcFirstLastPara="0" vert="horz" wrap="square" lIns="514515" tIns="333248" rIns="514515"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“Development and implementation of an integrated plan for the upland area (non-coastal) area”</a:t>
          </a:r>
        </a:p>
      </dsp:txBody>
      <dsp:txXfrm>
        <a:off x="0" y="2274011"/>
        <a:ext cx="6629400" cy="907200"/>
      </dsp:txXfrm>
    </dsp:sp>
    <dsp:sp modelId="{B26AB91A-7CF1-4D8D-A09F-FA6C9BD540A5}">
      <dsp:nvSpPr>
        <dsp:cNvPr id="0" name=""/>
        <dsp:cNvSpPr/>
      </dsp:nvSpPr>
      <dsp:spPr>
        <a:xfrm>
          <a:off x="331470" y="2037851"/>
          <a:ext cx="4640580" cy="472320"/>
        </a:xfrm>
        <a:prstGeom prst="roundRect">
          <a:avLst/>
        </a:prstGeom>
        <a:solidFill>
          <a:srgbClr val="F0622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5403" tIns="0" rIns="175403" bIns="0" numCol="1" spcCol="1270" anchor="ctr" anchorCtr="0">
          <a:noAutofit/>
        </a:bodyPr>
        <a:lstStyle/>
        <a:p>
          <a:pPr marL="0" lvl="0" indent="0" algn="l" defTabSz="711200">
            <a:lnSpc>
              <a:spcPct val="90000"/>
            </a:lnSpc>
            <a:spcBef>
              <a:spcPct val="0"/>
            </a:spcBef>
            <a:spcAft>
              <a:spcPct val="35000"/>
            </a:spcAft>
            <a:buNone/>
          </a:pPr>
          <a:r>
            <a:rPr lang="en-US" sz="1600" kern="1200" dirty="0"/>
            <a:t>Purpose &amp; Intent</a:t>
          </a:r>
        </a:p>
      </dsp:txBody>
      <dsp:txXfrm>
        <a:off x="354527" y="2060908"/>
        <a:ext cx="4594466" cy="426206"/>
      </dsp:txXfrm>
    </dsp:sp>
    <dsp:sp modelId="{A3C1D103-C34C-4DD5-B0CE-12E4D5E3B80B}">
      <dsp:nvSpPr>
        <dsp:cNvPr id="0" name=""/>
        <dsp:cNvSpPr/>
      </dsp:nvSpPr>
      <dsp:spPr>
        <a:xfrm>
          <a:off x="0" y="3503771"/>
          <a:ext cx="6629400" cy="932400"/>
        </a:xfrm>
        <a:prstGeom prst="rect">
          <a:avLst/>
        </a:prstGeom>
        <a:solidFill>
          <a:schemeClr val="lt1">
            <a:alpha val="90000"/>
            <a:hueOff val="0"/>
            <a:satOff val="0"/>
            <a:lumOff val="0"/>
            <a:alphaOff val="0"/>
          </a:schemeClr>
        </a:solidFill>
        <a:ln w="25400" cap="flat" cmpd="sng" algn="ctr">
          <a:solidFill>
            <a:srgbClr val="F26223"/>
          </a:solidFill>
          <a:prstDash val="solid"/>
        </a:ln>
        <a:effectLst/>
      </dsp:spPr>
      <dsp:style>
        <a:lnRef idx="2">
          <a:scrgbClr r="0" g="0" b="0"/>
        </a:lnRef>
        <a:fillRef idx="1">
          <a:scrgbClr r="0" g="0" b="0"/>
        </a:fillRef>
        <a:effectRef idx="0">
          <a:scrgbClr r="0" g="0" b="0"/>
        </a:effectRef>
        <a:fontRef idx="minor"/>
      </dsp:style>
      <dsp:txBody>
        <a:bodyPr spcFirstLastPara="0" vert="horz" wrap="square" lIns="514515" tIns="333248" rIns="514515"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Full Board appointed</a:t>
          </a:r>
        </a:p>
        <a:p>
          <a:pPr marL="171450" lvl="1" indent="-171450" algn="l" defTabSz="711200">
            <a:lnSpc>
              <a:spcPct val="90000"/>
            </a:lnSpc>
            <a:spcBef>
              <a:spcPct val="0"/>
            </a:spcBef>
            <a:spcAft>
              <a:spcPct val="15000"/>
            </a:spcAft>
            <a:buChar char="•"/>
          </a:pPr>
          <a:r>
            <a:rPr lang="en-US" sz="1600" kern="1200" dirty="0"/>
            <a:t>Bylaws drafted</a:t>
          </a:r>
        </a:p>
      </dsp:txBody>
      <dsp:txXfrm>
        <a:off x="0" y="3503771"/>
        <a:ext cx="6629400" cy="932400"/>
      </dsp:txXfrm>
    </dsp:sp>
    <dsp:sp modelId="{E94CDB57-6C69-42D5-A231-F7D08875AA50}">
      <dsp:nvSpPr>
        <dsp:cNvPr id="0" name=""/>
        <dsp:cNvSpPr/>
      </dsp:nvSpPr>
      <dsp:spPr>
        <a:xfrm>
          <a:off x="331470" y="3267611"/>
          <a:ext cx="4640580" cy="472320"/>
        </a:xfrm>
        <a:prstGeom prst="roundRect">
          <a:avLst/>
        </a:prstGeom>
        <a:solidFill>
          <a:srgbClr val="F0622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5403" tIns="0" rIns="175403" bIns="0" numCol="1" spcCol="1270" anchor="ctr" anchorCtr="0">
          <a:noAutofit/>
        </a:bodyPr>
        <a:lstStyle/>
        <a:p>
          <a:pPr marL="0" lvl="0" indent="0" algn="l" defTabSz="711200">
            <a:lnSpc>
              <a:spcPct val="90000"/>
            </a:lnSpc>
            <a:spcBef>
              <a:spcPct val="0"/>
            </a:spcBef>
            <a:spcAft>
              <a:spcPct val="35000"/>
            </a:spcAft>
            <a:buNone/>
          </a:pPr>
          <a:r>
            <a:rPr lang="en-US" sz="1600" kern="1200" dirty="0"/>
            <a:t>Status</a:t>
          </a:r>
        </a:p>
      </dsp:txBody>
      <dsp:txXfrm>
        <a:off x="354527" y="3290668"/>
        <a:ext cx="4594466" cy="4262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448995-918C-49CC-9375-45D93C9F0E70}">
      <dsp:nvSpPr>
        <dsp:cNvPr id="0" name=""/>
        <dsp:cNvSpPr/>
      </dsp:nvSpPr>
      <dsp:spPr>
        <a:xfrm>
          <a:off x="0" y="271533"/>
          <a:ext cx="6629400" cy="990675"/>
        </a:xfrm>
        <a:prstGeom prst="rect">
          <a:avLst/>
        </a:prstGeom>
        <a:solidFill>
          <a:schemeClr val="lt1">
            <a:alpha val="90000"/>
            <a:hueOff val="0"/>
            <a:satOff val="0"/>
            <a:lumOff val="0"/>
            <a:alphaOff val="0"/>
          </a:schemeClr>
        </a:solidFill>
        <a:ln w="25400" cap="flat" cmpd="sng" algn="ctr">
          <a:solidFill>
            <a:srgbClr val="6D9A34"/>
          </a:solidFill>
          <a:prstDash val="solid"/>
        </a:ln>
        <a:effectLst/>
      </dsp:spPr>
      <dsp:style>
        <a:lnRef idx="2">
          <a:scrgbClr r="0" g="0" b="0"/>
        </a:lnRef>
        <a:fillRef idx="1">
          <a:scrgbClr r="0" g="0" b="0"/>
        </a:fillRef>
        <a:effectRef idx="0">
          <a:scrgbClr r="0" g="0" b="0"/>
        </a:effectRef>
        <a:fontRef idx="minor"/>
      </dsp:style>
      <dsp:txBody>
        <a:bodyPr spcFirstLastPara="0" vert="horz" wrap="square" lIns="514515" tIns="354076" rIns="514515"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Today, May 7</a:t>
          </a:r>
          <a:r>
            <a:rPr lang="en-US" sz="1700" kern="1200" baseline="30000" dirty="0"/>
            <a:t>th</a:t>
          </a:r>
          <a:r>
            <a:rPr lang="en-US" sz="1700" kern="1200" dirty="0"/>
            <a:t> 2:00 P.M.</a:t>
          </a:r>
        </a:p>
        <a:p>
          <a:pPr marL="171450" lvl="1" indent="-171450" algn="l" defTabSz="755650">
            <a:lnSpc>
              <a:spcPct val="90000"/>
            </a:lnSpc>
            <a:spcBef>
              <a:spcPct val="0"/>
            </a:spcBef>
            <a:spcAft>
              <a:spcPct val="15000"/>
            </a:spcAft>
            <a:buChar char="•"/>
          </a:pPr>
          <a:r>
            <a:rPr lang="en-US" sz="1700" b="0" i="0" kern="1200" dirty="0"/>
            <a:t>Governor’s Press Room – Louisiana State Capitol</a:t>
          </a:r>
          <a:endParaRPr lang="en-US" sz="1700" kern="1200" dirty="0"/>
        </a:p>
      </dsp:txBody>
      <dsp:txXfrm>
        <a:off x="0" y="271533"/>
        <a:ext cx="6629400" cy="990675"/>
      </dsp:txXfrm>
    </dsp:sp>
    <dsp:sp modelId="{9847B8FD-4136-4B18-A59A-B5A396D727FB}">
      <dsp:nvSpPr>
        <dsp:cNvPr id="0" name=""/>
        <dsp:cNvSpPr/>
      </dsp:nvSpPr>
      <dsp:spPr>
        <a:xfrm>
          <a:off x="331470" y="20613"/>
          <a:ext cx="4640580" cy="501840"/>
        </a:xfrm>
        <a:prstGeom prst="roundRect">
          <a:avLst/>
        </a:prstGeom>
        <a:solidFill>
          <a:srgbClr val="6D9A3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5403" tIns="0" rIns="175403" bIns="0" numCol="1" spcCol="1270" anchor="ctr" anchorCtr="0">
          <a:noAutofit/>
        </a:bodyPr>
        <a:lstStyle/>
        <a:p>
          <a:pPr marL="0" lvl="0" indent="0" algn="l" defTabSz="755650">
            <a:lnSpc>
              <a:spcPct val="90000"/>
            </a:lnSpc>
            <a:spcBef>
              <a:spcPct val="0"/>
            </a:spcBef>
            <a:spcAft>
              <a:spcPct val="35000"/>
            </a:spcAft>
            <a:buNone/>
          </a:pPr>
          <a:r>
            <a:rPr lang="en-US" sz="1700" kern="1200" dirty="0"/>
            <a:t>First Meeting</a:t>
          </a:r>
        </a:p>
      </dsp:txBody>
      <dsp:txXfrm>
        <a:off x="355968" y="45111"/>
        <a:ext cx="4591584" cy="452844"/>
      </dsp:txXfrm>
    </dsp:sp>
    <dsp:sp modelId="{FD088DF6-25F9-4BE3-B9F4-08BCE98EF77A}">
      <dsp:nvSpPr>
        <dsp:cNvPr id="0" name=""/>
        <dsp:cNvSpPr/>
      </dsp:nvSpPr>
      <dsp:spPr>
        <a:xfrm>
          <a:off x="0" y="1602173"/>
          <a:ext cx="6629400" cy="1285200"/>
        </a:xfrm>
        <a:prstGeom prst="rect">
          <a:avLst/>
        </a:prstGeom>
        <a:solidFill>
          <a:schemeClr val="lt1">
            <a:alpha val="90000"/>
            <a:hueOff val="0"/>
            <a:satOff val="0"/>
            <a:lumOff val="0"/>
            <a:alphaOff val="0"/>
          </a:schemeClr>
        </a:solidFill>
        <a:ln w="25400" cap="flat" cmpd="sng" algn="ctr">
          <a:solidFill>
            <a:srgbClr val="6D9A34"/>
          </a:solidFill>
          <a:prstDash val="solid"/>
        </a:ln>
        <a:effectLst/>
      </dsp:spPr>
      <dsp:style>
        <a:lnRef idx="2">
          <a:scrgbClr r="0" g="0" b="0"/>
        </a:lnRef>
        <a:fillRef idx="1">
          <a:scrgbClr r="0" g="0" b="0"/>
        </a:fillRef>
        <a:effectRef idx="0">
          <a:scrgbClr r="0" g="0" b="0"/>
        </a:effectRef>
        <a:fontRef idx="minor"/>
      </dsp:style>
      <dsp:txBody>
        <a:bodyPr spcFirstLastPara="0" vert="horz" wrap="square" lIns="514515" tIns="354076" rIns="514515"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Fiscal Plan and Master Plan Framework draft delivery</a:t>
          </a:r>
        </a:p>
        <a:p>
          <a:pPr marL="171450" lvl="1" indent="-171450" algn="l" defTabSz="755650">
            <a:lnSpc>
              <a:spcPct val="90000"/>
            </a:lnSpc>
            <a:spcBef>
              <a:spcPct val="0"/>
            </a:spcBef>
            <a:spcAft>
              <a:spcPct val="15000"/>
            </a:spcAft>
            <a:buChar char="•"/>
          </a:pPr>
          <a:r>
            <a:rPr lang="en-US" sz="1700" kern="1200" dirty="0"/>
            <a:t>Master Plan Development IDIQ advertised by June 2026</a:t>
          </a:r>
        </a:p>
        <a:p>
          <a:pPr marL="171450" lvl="1" indent="-171450" algn="l" defTabSz="755650">
            <a:lnSpc>
              <a:spcPct val="90000"/>
            </a:lnSpc>
            <a:spcBef>
              <a:spcPct val="0"/>
            </a:spcBef>
            <a:spcAft>
              <a:spcPct val="15000"/>
            </a:spcAft>
            <a:buChar char="•"/>
          </a:pPr>
          <a:r>
            <a:rPr lang="en-US" sz="1700" kern="1200" dirty="0"/>
            <a:t>Program Administrative Support Contract – Summer 2026 </a:t>
          </a:r>
        </a:p>
      </dsp:txBody>
      <dsp:txXfrm>
        <a:off x="0" y="1602173"/>
        <a:ext cx="6629400" cy="1285200"/>
      </dsp:txXfrm>
    </dsp:sp>
    <dsp:sp modelId="{B26AB91A-7CF1-4D8D-A09F-FA6C9BD540A5}">
      <dsp:nvSpPr>
        <dsp:cNvPr id="0" name=""/>
        <dsp:cNvSpPr/>
      </dsp:nvSpPr>
      <dsp:spPr>
        <a:xfrm>
          <a:off x="331470" y="1354008"/>
          <a:ext cx="4640580" cy="501840"/>
        </a:xfrm>
        <a:prstGeom prst="roundRect">
          <a:avLst/>
        </a:prstGeom>
        <a:solidFill>
          <a:srgbClr val="6D9A3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5403" tIns="0" rIns="175403" bIns="0" numCol="1" spcCol="1270" anchor="ctr" anchorCtr="0">
          <a:noAutofit/>
        </a:bodyPr>
        <a:lstStyle/>
        <a:p>
          <a:pPr marL="0" lvl="0" indent="0" algn="l" defTabSz="755650">
            <a:lnSpc>
              <a:spcPct val="90000"/>
            </a:lnSpc>
            <a:spcBef>
              <a:spcPct val="0"/>
            </a:spcBef>
            <a:spcAft>
              <a:spcPct val="35000"/>
            </a:spcAft>
            <a:buNone/>
          </a:pPr>
          <a:r>
            <a:rPr lang="en-US" sz="1700" kern="1200" dirty="0"/>
            <a:t>Planning</a:t>
          </a:r>
        </a:p>
      </dsp:txBody>
      <dsp:txXfrm>
        <a:off x="355968" y="1378506"/>
        <a:ext cx="4591584" cy="452844"/>
      </dsp:txXfrm>
    </dsp:sp>
    <dsp:sp modelId="{A3C1D103-C34C-4DD5-B0CE-12E4D5E3B80B}">
      <dsp:nvSpPr>
        <dsp:cNvPr id="0" name=""/>
        <dsp:cNvSpPr/>
      </dsp:nvSpPr>
      <dsp:spPr>
        <a:xfrm>
          <a:off x="0" y="3235370"/>
          <a:ext cx="6629400" cy="1285200"/>
        </a:xfrm>
        <a:prstGeom prst="rect">
          <a:avLst/>
        </a:prstGeom>
        <a:solidFill>
          <a:schemeClr val="lt1">
            <a:alpha val="90000"/>
            <a:hueOff val="0"/>
            <a:satOff val="0"/>
            <a:lumOff val="0"/>
            <a:alphaOff val="0"/>
          </a:schemeClr>
        </a:solidFill>
        <a:ln w="25400" cap="flat" cmpd="sng" algn="ctr">
          <a:solidFill>
            <a:srgbClr val="6D9A34"/>
          </a:solidFill>
          <a:prstDash val="solid"/>
        </a:ln>
        <a:effectLst/>
      </dsp:spPr>
      <dsp:style>
        <a:lnRef idx="2">
          <a:scrgbClr r="0" g="0" b="0"/>
        </a:lnRef>
        <a:fillRef idx="1">
          <a:scrgbClr r="0" g="0" b="0"/>
        </a:fillRef>
        <a:effectRef idx="0">
          <a:scrgbClr r="0" g="0" b="0"/>
        </a:effectRef>
        <a:fontRef idx="minor"/>
      </dsp:style>
      <dsp:txBody>
        <a:bodyPr spcFirstLastPara="0" vert="horz" wrap="square" lIns="514515" tIns="354076" rIns="514515"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Branding and websites</a:t>
          </a:r>
        </a:p>
        <a:p>
          <a:pPr marL="171450" lvl="1" indent="-171450" algn="l" defTabSz="755650">
            <a:lnSpc>
              <a:spcPct val="90000"/>
            </a:lnSpc>
            <a:spcBef>
              <a:spcPct val="0"/>
            </a:spcBef>
            <a:spcAft>
              <a:spcPct val="15000"/>
            </a:spcAft>
            <a:buChar char="•"/>
          </a:pPr>
          <a:r>
            <a:rPr lang="en-US" sz="1700" kern="1200" dirty="0"/>
            <a:t>Meeting schedule and location</a:t>
          </a:r>
        </a:p>
        <a:p>
          <a:pPr marL="171450" lvl="1" indent="-171450" algn="l" defTabSz="755650">
            <a:lnSpc>
              <a:spcPct val="90000"/>
            </a:lnSpc>
            <a:spcBef>
              <a:spcPct val="0"/>
            </a:spcBef>
            <a:spcAft>
              <a:spcPct val="15000"/>
            </a:spcAft>
            <a:buChar char="•"/>
          </a:pPr>
          <a:r>
            <a:rPr lang="en-US" sz="1700" kern="1200" dirty="0"/>
            <a:t>Stakeholder Lists</a:t>
          </a:r>
        </a:p>
      </dsp:txBody>
      <dsp:txXfrm>
        <a:off x="0" y="3235370"/>
        <a:ext cx="6629400" cy="1285200"/>
      </dsp:txXfrm>
    </dsp:sp>
    <dsp:sp modelId="{E94CDB57-6C69-42D5-A231-F7D08875AA50}">
      <dsp:nvSpPr>
        <dsp:cNvPr id="0" name=""/>
        <dsp:cNvSpPr/>
      </dsp:nvSpPr>
      <dsp:spPr>
        <a:xfrm>
          <a:off x="331470" y="2981929"/>
          <a:ext cx="4640580" cy="501840"/>
        </a:xfrm>
        <a:prstGeom prst="roundRect">
          <a:avLst/>
        </a:prstGeom>
        <a:solidFill>
          <a:srgbClr val="6D9A3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5403" tIns="0" rIns="175403" bIns="0" numCol="1" spcCol="1270" anchor="ctr" anchorCtr="0">
          <a:noAutofit/>
        </a:bodyPr>
        <a:lstStyle/>
        <a:p>
          <a:pPr marL="0" lvl="0" indent="0" algn="l" defTabSz="755650">
            <a:lnSpc>
              <a:spcPct val="90000"/>
            </a:lnSpc>
            <a:spcBef>
              <a:spcPct val="0"/>
            </a:spcBef>
            <a:spcAft>
              <a:spcPct val="35000"/>
            </a:spcAft>
            <a:buNone/>
          </a:pPr>
          <a:r>
            <a:rPr lang="en-US" sz="1700" kern="1200" dirty="0"/>
            <a:t>Public and Stakeholder Engagement</a:t>
          </a:r>
        </a:p>
      </dsp:txBody>
      <dsp:txXfrm>
        <a:off x="355968" y="3006427"/>
        <a:ext cx="4591584" cy="4528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448995-918C-49CC-9375-45D93C9F0E70}">
      <dsp:nvSpPr>
        <dsp:cNvPr id="0" name=""/>
        <dsp:cNvSpPr/>
      </dsp:nvSpPr>
      <dsp:spPr>
        <a:xfrm>
          <a:off x="0" y="271533"/>
          <a:ext cx="6629400" cy="1552950"/>
        </a:xfrm>
        <a:prstGeom prst="rect">
          <a:avLst/>
        </a:prstGeom>
        <a:solidFill>
          <a:schemeClr val="lt1">
            <a:alpha val="90000"/>
            <a:hueOff val="0"/>
            <a:satOff val="0"/>
            <a:lumOff val="0"/>
            <a:alphaOff val="0"/>
          </a:schemeClr>
        </a:solidFill>
        <a:ln w="25400" cap="flat" cmpd="sng" algn="ctr">
          <a:solidFill>
            <a:srgbClr val="6D9A34"/>
          </a:solidFill>
          <a:prstDash val="solid"/>
        </a:ln>
        <a:effectLst/>
      </dsp:spPr>
      <dsp:style>
        <a:lnRef idx="2">
          <a:scrgbClr r="0" g="0" b="0"/>
        </a:lnRef>
        <a:fillRef idx="1">
          <a:scrgbClr r="0" g="0" b="0"/>
        </a:fillRef>
        <a:effectRef idx="0">
          <a:scrgbClr r="0" g="0" b="0"/>
        </a:effectRef>
        <a:fontRef idx="minor"/>
      </dsp:style>
      <dsp:txBody>
        <a:bodyPr spcFirstLastPara="0" vert="horz" wrap="square" lIns="514515" tIns="354076" rIns="514515"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Assist Levee Districts with their Inspections</a:t>
          </a:r>
        </a:p>
        <a:p>
          <a:pPr marL="171450" lvl="1" indent="-171450" algn="l" defTabSz="755650">
            <a:lnSpc>
              <a:spcPct val="90000"/>
            </a:lnSpc>
            <a:spcBef>
              <a:spcPct val="0"/>
            </a:spcBef>
            <a:spcAft>
              <a:spcPct val="15000"/>
            </a:spcAft>
            <a:buChar char="•"/>
          </a:pPr>
          <a:r>
            <a:rPr lang="en-US" sz="1700" kern="1200" dirty="0"/>
            <a:t>Provide Semi-Annual Inspection Reports</a:t>
          </a:r>
        </a:p>
        <a:p>
          <a:pPr marL="171450" lvl="1" indent="-171450" algn="l" defTabSz="755650">
            <a:lnSpc>
              <a:spcPct val="90000"/>
            </a:lnSpc>
            <a:spcBef>
              <a:spcPct val="0"/>
            </a:spcBef>
            <a:spcAft>
              <a:spcPct val="15000"/>
            </a:spcAft>
            <a:buChar char="•"/>
          </a:pPr>
          <a:r>
            <a:rPr lang="en-US" sz="1700" kern="1200"/>
            <a:t>Provide Recommendations/Options for Corrective Actions</a:t>
          </a:r>
        </a:p>
        <a:p>
          <a:pPr marL="171450" lvl="1" indent="-171450" algn="l" defTabSz="755650">
            <a:lnSpc>
              <a:spcPct val="90000"/>
            </a:lnSpc>
            <a:spcBef>
              <a:spcPct val="0"/>
            </a:spcBef>
            <a:spcAft>
              <a:spcPct val="15000"/>
            </a:spcAft>
            <a:buChar char="•"/>
          </a:pPr>
          <a:r>
            <a:rPr lang="en-US" sz="1700" kern="1200" dirty="0"/>
            <a:t>Flood Inspections / Monitoring</a:t>
          </a:r>
        </a:p>
      </dsp:txBody>
      <dsp:txXfrm>
        <a:off x="0" y="271533"/>
        <a:ext cx="6629400" cy="1552950"/>
      </dsp:txXfrm>
    </dsp:sp>
    <dsp:sp modelId="{9847B8FD-4136-4B18-A59A-B5A396D727FB}">
      <dsp:nvSpPr>
        <dsp:cNvPr id="0" name=""/>
        <dsp:cNvSpPr/>
      </dsp:nvSpPr>
      <dsp:spPr>
        <a:xfrm>
          <a:off x="331470" y="20613"/>
          <a:ext cx="4640580" cy="501840"/>
        </a:xfrm>
        <a:prstGeom prst="roundRect">
          <a:avLst/>
        </a:prstGeom>
        <a:solidFill>
          <a:srgbClr val="6D9A3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5403" tIns="0" rIns="175403" bIns="0" numCol="1" spcCol="1270" anchor="ctr" anchorCtr="0">
          <a:noAutofit/>
        </a:bodyPr>
        <a:lstStyle/>
        <a:p>
          <a:pPr marL="0" lvl="0" indent="0" algn="l" defTabSz="755650">
            <a:lnSpc>
              <a:spcPct val="90000"/>
            </a:lnSpc>
            <a:spcBef>
              <a:spcPct val="0"/>
            </a:spcBef>
            <a:spcAft>
              <a:spcPct val="35000"/>
            </a:spcAft>
            <a:buNone/>
          </a:pPr>
          <a:r>
            <a:rPr lang="en-US" sz="1700" kern="1200"/>
            <a:t>Inspections</a:t>
          </a:r>
        </a:p>
      </dsp:txBody>
      <dsp:txXfrm>
        <a:off x="355968" y="45111"/>
        <a:ext cx="4591584" cy="452844"/>
      </dsp:txXfrm>
    </dsp:sp>
    <dsp:sp modelId="{FD088DF6-25F9-4BE3-B9F4-08BCE98EF77A}">
      <dsp:nvSpPr>
        <dsp:cNvPr id="0" name=""/>
        <dsp:cNvSpPr/>
      </dsp:nvSpPr>
      <dsp:spPr>
        <a:xfrm>
          <a:off x="0" y="2167204"/>
          <a:ext cx="6629400" cy="1285200"/>
        </a:xfrm>
        <a:prstGeom prst="rect">
          <a:avLst/>
        </a:prstGeom>
        <a:solidFill>
          <a:schemeClr val="lt1">
            <a:alpha val="90000"/>
            <a:hueOff val="0"/>
            <a:satOff val="0"/>
            <a:lumOff val="0"/>
            <a:alphaOff val="0"/>
          </a:schemeClr>
        </a:solidFill>
        <a:ln w="25400" cap="flat" cmpd="sng" algn="ctr">
          <a:solidFill>
            <a:srgbClr val="6D9A34"/>
          </a:solidFill>
          <a:prstDash val="solid"/>
        </a:ln>
        <a:effectLst/>
      </dsp:spPr>
      <dsp:style>
        <a:lnRef idx="2">
          <a:scrgbClr r="0" g="0" b="0"/>
        </a:lnRef>
        <a:fillRef idx="1">
          <a:scrgbClr r="0" g="0" b="0"/>
        </a:fillRef>
        <a:effectRef idx="0">
          <a:scrgbClr r="0" g="0" b="0"/>
        </a:effectRef>
        <a:fontRef idx="minor"/>
      </dsp:style>
      <dsp:txBody>
        <a:bodyPr spcFirstLastPara="0" vert="horz" wrap="square" lIns="514515" tIns="354076" rIns="514515"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Inventory Levee Assets</a:t>
          </a:r>
        </a:p>
        <a:p>
          <a:pPr marL="171450" lvl="1" indent="-171450" algn="l" defTabSz="755650">
            <a:lnSpc>
              <a:spcPct val="90000"/>
            </a:lnSpc>
            <a:spcBef>
              <a:spcPct val="0"/>
            </a:spcBef>
            <a:spcAft>
              <a:spcPct val="15000"/>
            </a:spcAft>
            <a:buChar char="•"/>
          </a:pPr>
          <a:r>
            <a:rPr lang="en-US" sz="1700" kern="1200" dirty="0"/>
            <a:t>Centerline Surveys </a:t>
          </a:r>
        </a:p>
        <a:p>
          <a:pPr marL="171450" lvl="1" indent="-171450" algn="l" defTabSz="755650">
            <a:lnSpc>
              <a:spcPct val="90000"/>
            </a:lnSpc>
            <a:spcBef>
              <a:spcPct val="0"/>
            </a:spcBef>
            <a:spcAft>
              <a:spcPct val="15000"/>
            </a:spcAft>
            <a:buChar char="•"/>
          </a:pPr>
          <a:r>
            <a:rPr lang="en-US" sz="1700" kern="1200" dirty="0"/>
            <a:t>Develop GIS Maps</a:t>
          </a:r>
        </a:p>
      </dsp:txBody>
      <dsp:txXfrm>
        <a:off x="0" y="2167204"/>
        <a:ext cx="6629400" cy="1285200"/>
      </dsp:txXfrm>
    </dsp:sp>
    <dsp:sp modelId="{B26AB91A-7CF1-4D8D-A09F-FA6C9BD540A5}">
      <dsp:nvSpPr>
        <dsp:cNvPr id="0" name=""/>
        <dsp:cNvSpPr/>
      </dsp:nvSpPr>
      <dsp:spPr>
        <a:xfrm>
          <a:off x="331470" y="1916284"/>
          <a:ext cx="4640580" cy="501840"/>
        </a:xfrm>
        <a:prstGeom prst="roundRect">
          <a:avLst/>
        </a:prstGeom>
        <a:solidFill>
          <a:srgbClr val="6D9A3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5403" tIns="0" rIns="175403" bIns="0" numCol="1" spcCol="1270" anchor="ctr" anchorCtr="0">
          <a:noAutofit/>
        </a:bodyPr>
        <a:lstStyle/>
        <a:p>
          <a:pPr marL="0" lvl="0" indent="0" algn="l" defTabSz="755650">
            <a:lnSpc>
              <a:spcPct val="90000"/>
            </a:lnSpc>
            <a:spcBef>
              <a:spcPct val="0"/>
            </a:spcBef>
            <a:spcAft>
              <a:spcPct val="35000"/>
            </a:spcAft>
            <a:buNone/>
          </a:pPr>
          <a:r>
            <a:rPr lang="en-US" sz="1700" kern="1200"/>
            <a:t>Inventory/Mapping   </a:t>
          </a:r>
        </a:p>
      </dsp:txBody>
      <dsp:txXfrm>
        <a:off x="355968" y="1940782"/>
        <a:ext cx="4591584" cy="452844"/>
      </dsp:txXfrm>
    </dsp:sp>
    <dsp:sp modelId="{A3C1D103-C34C-4DD5-B0CE-12E4D5E3B80B}">
      <dsp:nvSpPr>
        <dsp:cNvPr id="0" name=""/>
        <dsp:cNvSpPr/>
      </dsp:nvSpPr>
      <dsp:spPr>
        <a:xfrm>
          <a:off x="0" y="3795124"/>
          <a:ext cx="6629400" cy="722925"/>
        </a:xfrm>
        <a:prstGeom prst="rect">
          <a:avLst/>
        </a:prstGeom>
        <a:solidFill>
          <a:schemeClr val="lt1">
            <a:alpha val="90000"/>
            <a:hueOff val="0"/>
            <a:satOff val="0"/>
            <a:lumOff val="0"/>
            <a:alphaOff val="0"/>
          </a:schemeClr>
        </a:solidFill>
        <a:ln w="25400" cap="flat" cmpd="sng" algn="ctr">
          <a:solidFill>
            <a:srgbClr val="6D9A34"/>
          </a:solidFill>
          <a:prstDash val="solid"/>
        </a:ln>
        <a:effectLst/>
      </dsp:spPr>
      <dsp:style>
        <a:lnRef idx="2">
          <a:scrgbClr r="0" g="0" b="0"/>
        </a:lnRef>
        <a:fillRef idx="1">
          <a:scrgbClr r="0" g="0" b="0"/>
        </a:fillRef>
        <a:effectRef idx="0">
          <a:scrgbClr r="0" g="0" b="0"/>
        </a:effectRef>
        <a:fontRef idx="minor"/>
      </dsp:style>
      <dsp:txBody>
        <a:bodyPr spcFirstLastPara="0" vert="horz" wrap="square" lIns="514515" tIns="354076" rIns="514515"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Online training for levee inspectors</a:t>
          </a:r>
        </a:p>
      </dsp:txBody>
      <dsp:txXfrm>
        <a:off x="0" y="3795124"/>
        <a:ext cx="6629400" cy="722925"/>
      </dsp:txXfrm>
    </dsp:sp>
    <dsp:sp modelId="{E94CDB57-6C69-42D5-A231-F7D08875AA50}">
      <dsp:nvSpPr>
        <dsp:cNvPr id="0" name=""/>
        <dsp:cNvSpPr/>
      </dsp:nvSpPr>
      <dsp:spPr>
        <a:xfrm>
          <a:off x="331470" y="3544204"/>
          <a:ext cx="4640580" cy="501840"/>
        </a:xfrm>
        <a:prstGeom prst="roundRect">
          <a:avLst/>
        </a:prstGeom>
        <a:solidFill>
          <a:srgbClr val="6D9A3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5403" tIns="0" rIns="175403" bIns="0" numCol="1" spcCol="1270" anchor="ctr" anchorCtr="0">
          <a:noAutofit/>
        </a:bodyPr>
        <a:lstStyle/>
        <a:p>
          <a:pPr marL="0" lvl="0" indent="0" algn="l" defTabSz="755650">
            <a:lnSpc>
              <a:spcPct val="90000"/>
            </a:lnSpc>
            <a:spcBef>
              <a:spcPct val="0"/>
            </a:spcBef>
            <a:spcAft>
              <a:spcPct val="35000"/>
            </a:spcAft>
            <a:buNone/>
          </a:pPr>
          <a:r>
            <a:rPr lang="en-US" sz="1700" kern="1200"/>
            <a:t>Training Compliance</a:t>
          </a:r>
        </a:p>
      </dsp:txBody>
      <dsp:txXfrm>
        <a:off x="355968" y="3568702"/>
        <a:ext cx="4591584" cy="4528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40069C-1EB1-4C2A-A91D-192AF480C52B}">
      <dsp:nvSpPr>
        <dsp:cNvPr id="0" name=""/>
        <dsp:cNvSpPr/>
      </dsp:nvSpPr>
      <dsp:spPr>
        <a:xfrm>
          <a:off x="0" y="287050"/>
          <a:ext cx="5384800" cy="932400"/>
        </a:xfrm>
        <a:prstGeom prst="rect">
          <a:avLst/>
        </a:prstGeom>
        <a:solidFill>
          <a:schemeClr val="lt1">
            <a:alpha val="90000"/>
            <a:hueOff val="0"/>
            <a:satOff val="0"/>
            <a:lumOff val="0"/>
            <a:alphaOff val="0"/>
          </a:schemeClr>
        </a:solidFill>
        <a:ln w="25400" cap="flat" cmpd="sng" algn="ctr">
          <a:solidFill>
            <a:srgbClr val="00B0DB"/>
          </a:solidFill>
          <a:prstDash val="solid"/>
        </a:ln>
        <a:effectLst/>
      </dsp:spPr>
      <dsp:style>
        <a:lnRef idx="2">
          <a:scrgbClr r="0" g="0" b="0"/>
        </a:lnRef>
        <a:fillRef idx="1">
          <a:scrgbClr r="0" g="0" b="0"/>
        </a:fillRef>
        <a:effectRef idx="0">
          <a:scrgbClr r="0" g="0" b="0"/>
        </a:effectRef>
        <a:fontRef idx="minor"/>
      </dsp:style>
      <dsp:txBody>
        <a:bodyPr spcFirstLastPara="0" vert="horz" wrap="square" lIns="417920" tIns="333248" rIns="417920"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Coordination for certifications</a:t>
          </a:r>
        </a:p>
        <a:p>
          <a:pPr marL="171450" lvl="1" indent="-171450" algn="l" defTabSz="711200">
            <a:lnSpc>
              <a:spcPct val="90000"/>
            </a:lnSpc>
            <a:spcBef>
              <a:spcPct val="0"/>
            </a:spcBef>
            <a:spcAft>
              <a:spcPct val="15000"/>
            </a:spcAft>
            <a:buChar char="•"/>
          </a:pPr>
          <a:r>
            <a:rPr lang="en-US" sz="1600" kern="1200" dirty="0"/>
            <a:t>Stakeholder meetings with USACE </a:t>
          </a:r>
        </a:p>
      </dsp:txBody>
      <dsp:txXfrm>
        <a:off x="0" y="287050"/>
        <a:ext cx="5384800" cy="932400"/>
      </dsp:txXfrm>
    </dsp:sp>
    <dsp:sp modelId="{A3CABA7B-A83E-4AB7-A48E-2EE0B7DCF426}">
      <dsp:nvSpPr>
        <dsp:cNvPr id="0" name=""/>
        <dsp:cNvSpPr/>
      </dsp:nvSpPr>
      <dsp:spPr>
        <a:xfrm>
          <a:off x="269240" y="50890"/>
          <a:ext cx="3769360" cy="472320"/>
        </a:xfrm>
        <a:prstGeom prst="roundRect">
          <a:avLst/>
        </a:prstGeom>
        <a:solidFill>
          <a:srgbClr val="00B0DB"/>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473" tIns="0" rIns="142473" bIns="0" numCol="1" spcCol="1270" anchor="ctr" anchorCtr="0">
          <a:noAutofit/>
        </a:bodyPr>
        <a:lstStyle/>
        <a:p>
          <a:pPr marL="0" lvl="0" indent="0" algn="l" defTabSz="711200">
            <a:lnSpc>
              <a:spcPct val="90000"/>
            </a:lnSpc>
            <a:spcBef>
              <a:spcPct val="0"/>
            </a:spcBef>
            <a:spcAft>
              <a:spcPct val="35000"/>
            </a:spcAft>
            <a:buNone/>
          </a:pPr>
          <a:r>
            <a:rPr lang="en-US" sz="1600" b="0" i="0" kern="1200" baseline="0" dirty="0"/>
            <a:t>Regulatory</a:t>
          </a:r>
          <a:r>
            <a:rPr lang="en-US" sz="1600" b="0" i="0" kern="1200" dirty="0"/>
            <a:t> Support</a:t>
          </a:r>
          <a:r>
            <a:rPr lang="en-US" sz="1600" b="0" i="0" kern="1200" baseline="0" dirty="0"/>
            <a:t>   </a:t>
          </a:r>
          <a:endParaRPr lang="en-US" sz="1600" kern="1200" dirty="0"/>
        </a:p>
      </dsp:txBody>
      <dsp:txXfrm>
        <a:off x="292297" y="73947"/>
        <a:ext cx="3723246" cy="426206"/>
      </dsp:txXfrm>
    </dsp:sp>
    <dsp:sp modelId="{698DA4FA-972C-453B-8C06-35C41AAA9F3B}">
      <dsp:nvSpPr>
        <dsp:cNvPr id="0" name=""/>
        <dsp:cNvSpPr/>
      </dsp:nvSpPr>
      <dsp:spPr>
        <a:xfrm>
          <a:off x="0" y="1542010"/>
          <a:ext cx="5384800" cy="1386000"/>
        </a:xfrm>
        <a:prstGeom prst="rect">
          <a:avLst/>
        </a:prstGeom>
        <a:solidFill>
          <a:schemeClr val="lt1">
            <a:alpha val="90000"/>
            <a:hueOff val="0"/>
            <a:satOff val="0"/>
            <a:lumOff val="0"/>
            <a:alphaOff val="0"/>
          </a:schemeClr>
        </a:solidFill>
        <a:ln w="25400" cap="flat" cmpd="sng" algn="ctr">
          <a:solidFill>
            <a:srgbClr val="00B0DB"/>
          </a:solidFill>
          <a:prstDash val="solid"/>
        </a:ln>
        <a:effectLst/>
      </dsp:spPr>
      <dsp:style>
        <a:lnRef idx="2">
          <a:scrgbClr r="0" g="0" b="0"/>
        </a:lnRef>
        <a:fillRef idx="1">
          <a:scrgbClr r="0" g="0" b="0"/>
        </a:fillRef>
        <a:effectRef idx="0">
          <a:scrgbClr r="0" g="0" b="0"/>
        </a:effectRef>
        <a:fontRef idx="minor"/>
      </dsp:style>
      <dsp:txBody>
        <a:bodyPr spcFirstLastPara="0" vert="horz" wrap="square" lIns="417920" tIns="333248" rIns="417920"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Review of USACE and FEMA guidance documents to identify upcoming requirements</a:t>
          </a:r>
        </a:p>
        <a:p>
          <a:pPr marL="171450" lvl="1" indent="-171450" algn="l" defTabSz="711200">
            <a:lnSpc>
              <a:spcPct val="90000"/>
            </a:lnSpc>
            <a:spcBef>
              <a:spcPct val="0"/>
            </a:spcBef>
            <a:spcAft>
              <a:spcPct val="15000"/>
            </a:spcAft>
            <a:buChar char="•"/>
          </a:pPr>
          <a:r>
            <a:rPr lang="en-US" sz="1600" kern="1200"/>
            <a:t>Interface with resources to determine if legislative activity should be considered</a:t>
          </a:r>
        </a:p>
      </dsp:txBody>
      <dsp:txXfrm>
        <a:off x="0" y="1542010"/>
        <a:ext cx="5384800" cy="1386000"/>
      </dsp:txXfrm>
    </dsp:sp>
    <dsp:sp modelId="{62835A5A-70BE-467A-86E7-B429A337DCC0}">
      <dsp:nvSpPr>
        <dsp:cNvPr id="0" name=""/>
        <dsp:cNvSpPr/>
      </dsp:nvSpPr>
      <dsp:spPr>
        <a:xfrm>
          <a:off x="269240" y="1305850"/>
          <a:ext cx="3769360" cy="472320"/>
        </a:xfrm>
        <a:prstGeom prst="roundRect">
          <a:avLst/>
        </a:prstGeom>
        <a:solidFill>
          <a:srgbClr val="00B0DB"/>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473" tIns="0" rIns="142473" bIns="0" numCol="1" spcCol="1270" anchor="ctr" anchorCtr="0">
          <a:noAutofit/>
        </a:bodyPr>
        <a:lstStyle/>
        <a:p>
          <a:pPr marL="0" lvl="0" indent="0" algn="l" defTabSz="711200">
            <a:lnSpc>
              <a:spcPct val="90000"/>
            </a:lnSpc>
            <a:spcBef>
              <a:spcPct val="0"/>
            </a:spcBef>
            <a:spcAft>
              <a:spcPct val="35000"/>
            </a:spcAft>
            <a:buNone/>
          </a:pPr>
          <a:r>
            <a:rPr lang="en-US" sz="1600" b="0" i="0" kern="1200" baseline="0"/>
            <a:t>Strategic Planning</a:t>
          </a:r>
          <a:endParaRPr lang="en-US" sz="1600" kern="1200"/>
        </a:p>
      </dsp:txBody>
      <dsp:txXfrm>
        <a:off x="292297" y="1328907"/>
        <a:ext cx="3723246" cy="426206"/>
      </dsp:txXfrm>
    </dsp:sp>
    <dsp:sp modelId="{19CC450D-0516-476E-B6D2-797B72939F6E}">
      <dsp:nvSpPr>
        <dsp:cNvPr id="0" name=""/>
        <dsp:cNvSpPr/>
      </dsp:nvSpPr>
      <dsp:spPr>
        <a:xfrm>
          <a:off x="0" y="3250571"/>
          <a:ext cx="5384800" cy="932400"/>
        </a:xfrm>
        <a:prstGeom prst="rect">
          <a:avLst/>
        </a:prstGeom>
        <a:solidFill>
          <a:schemeClr val="lt1">
            <a:alpha val="90000"/>
            <a:hueOff val="0"/>
            <a:satOff val="0"/>
            <a:lumOff val="0"/>
            <a:alphaOff val="0"/>
          </a:schemeClr>
        </a:solidFill>
        <a:ln w="25400" cap="flat" cmpd="sng" algn="ctr">
          <a:solidFill>
            <a:srgbClr val="00B0DB"/>
          </a:solidFill>
          <a:prstDash val="solid"/>
        </a:ln>
        <a:effectLst/>
      </dsp:spPr>
      <dsp:style>
        <a:lnRef idx="2">
          <a:scrgbClr r="0" g="0" b="0"/>
        </a:lnRef>
        <a:fillRef idx="1">
          <a:scrgbClr r="0" g="0" b="0"/>
        </a:fillRef>
        <a:effectRef idx="0">
          <a:scrgbClr r="0" g="0" b="0"/>
        </a:effectRef>
        <a:fontRef idx="minor"/>
      </dsp:style>
      <dsp:txBody>
        <a:bodyPr spcFirstLastPara="0" vert="horz" wrap="square" lIns="417920" tIns="333248" rIns="417920"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Assist levee districts with funding requests</a:t>
          </a:r>
        </a:p>
        <a:p>
          <a:pPr marL="171450" lvl="1" indent="-171450" algn="l" defTabSz="711200">
            <a:lnSpc>
              <a:spcPct val="90000"/>
            </a:lnSpc>
            <a:spcBef>
              <a:spcPct val="0"/>
            </a:spcBef>
            <a:spcAft>
              <a:spcPct val="15000"/>
            </a:spcAft>
            <a:buChar char="•"/>
          </a:pPr>
          <a:r>
            <a:rPr lang="en-US" sz="1600" kern="1200" dirty="0"/>
            <a:t>Project management and Technical Support </a:t>
          </a:r>
        </a:p>
      </dsp:txBody>
      <dsp:txXfrm>
        <a:off x="0" y="3250571"/>
        <a:ext cx="5384800" cy="932400"/>
      </dsp:txXfrm>
    </dsp:sp>
    <dsp:sp modelId="{F69C287D-5A6D-496D-98F4-2EAF4F8C2A52}">
      <dsp:nvSpPr>
        <dsp:cNvPr id="0" name=""/>
        <dsp:cNvSpPr/>
      </dsp:nvSpPr>
      <dsp:spPr>
        <a:xfrm>
          <a:off x="269240" y="3014411"/>
          <a:ext cx="3769360" cy="472320"/>
        </a:xfrm>
        <a:prstGeom prst="roundRect">
          <a:avLst/>
        </a:prstGeom>
        <a:solidFill>
          <a:srgbClr val="00B0DB"/>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473" tIns="0" rIns="142473" bIns="0" numCol="1" spcCol="1270" anchor="ctr" anchorCtr="0">
          <a:noAutofit/>
        </a:bodyPr>
        <a:lstStyle/>
        <a:p>
          <a:pPr marL="0" lvl="0" indent="0" algn="l" defTabSz="711200">
            <a:lnSpc>
              <a:spcPct val="90000"/>
            </a:lnSpc>
            <a:spcBef>
              <a:spcPct val="0"/>
            </a:spcBef>
            <a:spcAft>
              <a:spcPct val="35000"/>
            </a:spcAft>
            <a:buNone/>
          </a:pPr>
          <a:r>
            <a:rPr lang="en-US" sz="1600" kern="1200"/>
            <a:t>Capital Outlay</a:t>
          </a:r>
        </a:p>
      </dsp:txBody>
      <dsp:txXfrm>
        <a:off x="292297" y="3037468"/>
        <a:ext cx="3723246" cy="4262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800B1-2006-4E09-B970-F9F547A903C4}">
      <dsp:nvSpPr>
        <dsp:cNvPr id="0" name=""/>
        <dsp:cNvSpPr/>
      </dsp:nvSpPr>
      <dsp:spPr>
        <a:xfrm>
          <a:off x="0" y="3965564"/>
          <a:ext cx="5372100" cy="377155"/>
        </a:xfrm>
        <a:prstGeom prst="rect">
          <a:avLst/>
        </a:prstGeom>
        <a:solidFill>
          <a:srgbClr val="00B0DB"/>
        </a:solidFill>
        <a:ln w="25400" cap="flat" cmpd="sng" algn="ctr">
          <a:solidFill>
            <a:srgbClr val="F2622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DOTD Receives Request</a:t>
          </a:r>
        </a:p>
      </dsp:txBody>
      <dsp:txXfrm>
        <a:off x="0" y="3965564"/>
        <a:ext cx="5372100" cy="377155"/>
      </dsp:txXfrm>
    </dsp:sp>
    <dsp:sp modelId="{99FB1708-61F8-4F2B-AEAE-FF5DF78C1436}">
      <dsp:nvSpPr>
        <dsp:cNvPr id="0" name=""/>
        <dsp:cNvSpPr/>
      </dsp:nvSpPr>
      <dsp:spPr>
        <a:xfrm rot="10800000">
          <a:off x="0" y="3459713"/>
          <a:ext cx="5372100" cy="545984"/>
        </a:xfrm>
        <a:prstGeom prst="upArrowCallout">
          <a:avLst/>
        </a:prstGeom>
        <a:solidFill>
          <a:srgbClr val="6D9A3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Review and Submit</a:t>
          </a:r>
        </a:p>
      </dsp:txBody>
      <dsp:txXfrm rot="10800000">
        <a:off x="0" y="3459713"/>
        <a:ext cx="5372100" cy="354764"/>
      </dsp:txXfrm>
    </dsp:sp>
    <dsp:sp modelId="{D49B84D8-FE89-440F-99C1-65BC65E1090C}">
      <dsp:nvSpPr>
        <dsp:cNvPr id="0" name=""/>
        <dsp:cNvSpPr/>
      </dsp:nvSpPr>
      <dsp:spPr>
        <a:xfrm rot="10800000">
          <a:off x="0" y="2925199"/>
          <a:ext cx="5372100" cy="545630"/>
        </a:xfrm>
        <a:prstGeom prst="upArrowCallout">
          <a:avLst/>
        </a:prstGeom>
        <a:solidFill>
          <a:srgbClr val="6D9A3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Upload Supporting Files</a:t>
          </a:r>
        </a:p>
      </dsp:txBody>
      <dsp:txXfrm rot="10800000">
        <a:off x="0" y="2925199"/>
        <a:ext cx="5372100" cy="354534"/>
      </dsp:txXfrm>
    </dsp:sp>
    <dsp:sp modelId="{3117AD21-DFE1-4DAE-98DA-A3BF43BFDAA8}">
      <dsp:nvSpPr>
        <dsp:cNvPr id="0" name=""/>
        <dsp:cNvSpPr/>
      </dsp:nvSpPr>
      <dsp:spPr>
        <a:xfrm rot="10800000">
          <a:off x="0" y="1796497"/>
          <a:ext cx="5372100" cy="1139817"/>
        </a:xfrm>
        <a:prstGeom prst="upArrowCallout">
          <a:avLst/>
        </a:prstGeom>
        <a:solidFill>
          <a:srgbClr val="6D9A3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Select Services Needed (Dropdown)</a:t>
          </a:r>
        </a:p>
      </dsp:txBody>
      <dsp:txXfrm rot="-10800000">
        <a:off x="0" y="1796497"/>
        <a:ext cx="5372100" cy="400076"/>
      </dsp:txXfrm>
    </dsp:sp>
    <dsp:sp modelId="{98BF3384-4E4F-49F6-AD79-8BB4C45CF998}">
      <dsp:nvSpPr>
        <dsp:cNvPr id="0" name=""/>
        <dsp:cNvSpPr/>
      </dsp:nvSpPr>
      <dsp:spPr>
        <a:xfrm>
          <a:off x="655" y="2196571"/>
          <a:ext cx="1342697" cy="340805"/>
        </a:xfrm>
        <a:prstGeom prst="rect">
          <a:avLst/>
        </a:prstGeom>
        <a:solidFill>
          <a:srgbClr val="00B0DB">
            <a:alpha val="90000"/>
          </a:srgbClr>
        </a:solidFill>
        <a:ln w="25400" cap="flat" cmpd="sng" algn="ctr">
          <a:solidFill>
            <a:srgbClr val="F26223"/>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t>Inspection</a:t>
          </a:r>
        </a:p>
      </dsp:txBody>
      <dsp:txXfrm>
        <a:off x="655" y="2196571"/>
        <a:ext cx="1342697" cy="340805"/>
      </dsp:txXfrm>
    </dsp:sp>
    <dsp:sp modelId="{B1F80477-2405-4BBA-872A-3BA658A3DA13}">
      <dsp:nvSpPr>
        <dsp:cNvPr id="0" name=""/>
        <dsp:cNvSpPr/>
      </dsp:nvSpPr>
      <dsp:spPr>
        <a:xfrm>
          <a:off x="1343352" y="2196571"/>
          <a:ext cx="1342697" cy="340805"/>
        </a:xfrm>
        <a:prstGeom prst="rect">
          <a:avLst/>
        </a:prstGeom>
        <a:solidFill>
          <a:srgbClr val="00B0DB">
            <a:alpha val="90000"/>
          </a:srgbClr>
        </a:solidFill>
        <a:ln w="25400" cap="flat" cmpd="sng" algn="ctr">
          <a:solidFill>
            <a:srgbClr val="F26223"/>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t>Survey Services</a:t>
          </a:r>
        </a:p>
      </dsp:txBody>
      <dsp:txXfrm>
        <a:off x="1343352" y="2196571"/>
        <a:ext cx="1342697" cy="340805"/>
      </dsp:txXfrm>
    </dsp:sp>
    <dsp:sp modelId="{94009317-40B9-41AC-8CAE-C6E6BB9D17B4}">
      <dsp:nvSpPr>
        <dsp:cNvPr id="0" name=""/>
        <dsp:cNvSpPr/>
      </dsp:nvSpPr>
      <dsp:spPr>
        <a:xfrm>
          <a:off x="2686050" y="2196571"/>
          <a:ext cx="1342697" cy="340805"/>
        </a:xfrm>
        <a:prstGeom prst="rect">
          <a:avLst/>
        </a:prstGeom>
        <a:solidFill>
          <a:srgbClr val="00B0DB">
            <a:alpha val="90000"/>
          </a:srgbClr>
        </a:solidFill>
        <a:ln w="25400" cap="flat" cmpd="sng" algn="ctr">
          <a:solidFill>
            <a:srgbClr val="F26223"/>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t>Plan Review</a:t>
          </a:r>
        </a:p>
      </dsp:txBody>
      <dsp:txXfrm>
        <a:off x="2686050" y="2196571"/>
        <a:ext cx="1342697" cy="340805"/>
      </dsp:txXfrm>
    </dsp:sp>
    <dsp:sp modelId="{33A0B0B8-74B0-41C9-96DA-1371B2456157}">
      <dsp:nvSpPr>
        <dsp:cNvPr id="0" name=""/>
        <dsp:cNvSpPr/>
      </dsp:nvSpPr>
      <dsp:spPr>
        <a:xfrm>
          <a:off x="4028344" y="2196571"/>
          <a:ext cx="1342697" cy="340805"/>
        </a:xfrm>
        <a:prstGeom prst="rect">
          <a:avLst/>
        </a:prstGeom>
        <a:solidFill>
          <a:srgbClr val="00B0DB">
            <a:alpha val="90000"/>
          </a:srgbClr>
        </a:solidFill>
        <a:ln w="25400" cap="flat" cmpd="sng" algn="ctr">
          <a:solidFill>
            <a:srgbClr val="F26223"/>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t>What else?</a:t>
          </a:r>
        </a:p>
      </dsp:txBody>
      <dsp:txXfrm>
        <a:off x="4028344" y="2196571"/>
        <a:ext cx="1342697" cy="340805"/>
      </dsp:txXfrm>
    </dsp:sp>
    <dsp:sp modelId="{ABA9866B-9147-480A-B02B-6514B8BFD6E0}">
      <dsp:nvSpPr>
        <dsp:cNvPr id="0" name=""/>
        <dsp:cNvSpPr/>
      </dsp:nvSpPr>
      <dsp:spPr>
        <a:xfrm rot="10800000">
          <a:off x="0" y="633317"/>
          <a:ext cx="5372100" cy="1188989"/>
        </a:xfrm>
        <a:prstGeom prst="upArrowCallout">
          <a:avLst/>
        </a:prstGeom>
        <a:solidFill>
          <a:srgbClr val="6D9A3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Select Request Type (Dropdown)</a:t>
          </a:r>
        </a:p>
      </dsp:txBody>
      <dsp:txXfrm rot="-10800000">
        <a:off x="0" y="633317"/>
        <a:ext cx="5372100" cy="417335"/>
      </dsp:txXfrm>
    </dsp:sp>
    <dsp:sp modelId="{EF3063FE-FC78-4CD5-A38A-7E66D79057F0}">
      <dsp:nvSpPr>
        <dsp:cNvPr id="0" name=""/>
        <dsp:cNvSpPr/>
      </dsp:nvSpPr>
      <dsp:spPr>
        <a:xfrm>
          <a:off x="295" y="1067503"/>
          <a:ext cx="2686050" cy="334483"/>
        </a:xfrm>
        <a:prstGeom prst="rect">
          <a:avLst/>
        </a:prstGeom>
        <a:solidFill>
          <a:srgbClr val="00B0DB">
            <a:alpha val="90000"/>
          </a:srgbClr>
        </a:solidFill>
        <a:ln w="25400" cap="flat" cmpd="sng" algn="ctr">
          <a:solidFill>
            <a:srgbClr val="F26223">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t>Emergency</a:t>
          </a:r>
        </a:p>
      </dsp:txBody>
      <dsp:txXfrm>
        <a:off x="295" y="1067503"/>
        <a:ext cx="2686050" cy="334483"/>
      </dsp:txXfrm>
    </dsp:sp>
    <dsp:sp modelId="{56CAEC25-F235-4EA5-A0B8-17B9BD033A51}">
      <dsp:nvSpPr>
        <dsp:cNvPr id="0" name=""/>
        <dsp:cNvSpPr/>
      </dsp:nvSpPr>
      <dsp:spPr>
        <a:xfrm>
          <a:off x="2686050" y="1067503"/>
          <a:ext cx="2686050" cy="334483"/>
        </a:xfrm>
        <a:prstGeom prst="rect">
          <a:avLst/>
        </a:prstGeom>
        <a:solidFill>
          <a:srgbClr val="00B0DB">
            <a:alpha val="90000"/>
          </a:srgbClr>
        </a:solidFill>
        <a:ln w="25400" cap="flat" cmpd="sng" algn="ctr">
          <a:solidFill>
            <a:srgbClr val="F26223">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t>Routine</a:t>
          </a:r>
        </a:p>
      </dsp:txBody>
      <dsp:txXfrm>
        <a:off x="2686050" y="1067503"/>
        <a:ext cx="2686050" cy="334483"/>
      </dsp:txXfrm>
    </dsp:sp>
    <dsp:sp modelId="{7B048D3F-ECE4-4B05-9CC0-C8122A1776DB}">
      <dsp:nvSpPr>
        <dsp:cNvPr id="0" name=""/>
        <dsp:cNvSpPr/>
      </dsp:nvSpPr>
      <dsp:spPr>
        <a:xfrm rot="10800000">
          <a:off x="0" y="84703"/>
          <a:ext cx="5372100" cy="595702"/>
        </a:xfrm>
        <a:prstGeom prst="upArrowCallout">
          <a:avLst/>
        </a:prstGeom>
        <a:solidFill>
          <a:srgbClr val="6D9A3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 </a:t>
          </a:r>
          <a:r>
            <a:rPr lang="en-US" sz="1400" kern="1200" dirty="0"/>
            <a:t>Select Requesting Entity (Dropdown)</a:t>
          </a:r>
          <a:endParaRPr lang="en-US" sz="1200" kern="1200" dirty="0"/>
        </a:p>
      </dsp:txBody>
      <dsp:txXfrm rot="10800000">
        <a:off x="0" y="84703"/>
        <a:ext cx="5372100" cy="38706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583" cy="482027"/>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sz="quarter" idx="1"/>
          </p:nvPr>
        </p:nvSpPr>
        <p:spPr>
          <a:xfrm>
            <a:off x="4142962" y="1"/>
            <a:ext cx="3170583" cy="482027"/>
          </a:xfrm>
          <a:prstGeom prst="rect">
            <a:avLst/>
          </a:prstGeom>
        </p:spPr>
        <p:txBody>
          <a:bodyPr vert="horz" lIns="94851" tIns="47425" rIns="94851" bIns="47425" rtlCol="0"/>
          <a:lstStyle>
            <a:lvl1pPr algn="r">
              <a:defRPr sz="1200"/>
            </a:lvl1pPr>
          </a:lstStyle>
          <a:p>
            <a:fld id="{54D66297-A5F1-40E5-9E2C-D45B3BDE8105}" type="datetimeFigureOut">
              <a:rPr lang="en-US" smtClean="0"/>
              <a:t>5/7/2026</a:t>
            </a:fld>
            <a:endParaRPr lang="en-US"/>
          </a:p>
        </p:txBody>
      </p:sp>
      <p:sp>
        <p:nvSpPr>
          <p:cNvPr id="4" name="Footer Placeholder 3"/>
          <p:cNvSpPr>
            <a:spLocks noGrp="1"/>
          </p:cNvSpPr>
          <p:nvPr>
            <p:ph type="ftr" sz="quarter" idx="2"/>
          </p:nvPr>
        </p:nvSpPr>
        <p:spPr>
          <a:xfrm>
            <a:off x="0" y="9119173"/>
            <a:ext cx="3170583" cy="482027"/>
          </a:xfrm>
          <a:prstGeom prst="rect">
            <a:avLst/>
          </a:prstGeom>
        </p:spPr>
        <p:txBody>
          <a:bodyPr vert="horz" lIns="94851" tIns="47425" rIns="94851" bIns="47425" rtlCol="0" anchor="b"/>
          <a:lstStyle>
            <a:lvl1pPr algn="l">
              <a:defRPr sz="1200"/>
            </a:lvl1pPr>
          </a:lstStyle>
          <a:p>
            <a:endParaRPr lang="en-US"/>
          </a:p>
        </p:txBody>
      </p:sp>
      <p:sp>
        <p:nvSpPr>
          <p:cNvPr id="5" name="Slide Number Placeholder 4"/>
          <p:cNvSpPr>
            <a:spLocks noGrp="1"/>
          </p:cNvSpPr>
          <p:nvPr>
            <p:ph type="sldNum" sz="quarter" idx="3"/>
          </p:nvPr>
        </p:nvSpPr>
        <p:spPr>
          <a:xfrm>
            <a:off x="4142962" y="9119173"/>
            <a:ext cx="3170583" cy="482027"/>
          </a:xfrm>
          <a:prstGeom prst="rect">
            <a:avLst/>
          </a:prstGeom>
        </p:spPr>
        <p:txBody>
          <a:bodyPr vert="horz" lIns="94851" tIns="47425" rIns="94851" bIns="47425" rtlCol="0" anchor="b"/>
          <a:lstStyle>
            <a:lvl1pPr algn="r">
              <a:defRPr sz="1200"/>
            </a:lvl1pPr>
          </a:lstStyle>
          <a:p>
            <a:fld id="{E69213B6-09BF-4730-9E76-AE0B18464942}" type="slidenum">
              <a:rPr lang="en-US" smtClean="0"/>
              <a:t>‹#›</a:t>
            </a:fld>
            <a:endParaRPr lang="en-US"/>
          </a:p>
        </p:txBody>
      </p:sp>
    </p:spTree>
    <p:extLst>
      <p:ext uri="{BB962C8B-B14F-4D97-AF65-F5344CB8AC3E}">
        <p14:creationId xmlns:p14="http://schemas.microsoft.com/office/powerpoint/2010/main" val="28395190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eaLnBrk="1" fontAlgn="auto" hangingPunct="1">
              <a:spcBef>
                <a:spcPts val="0"/>
              </a:spcBef>
              <a:spcAft>
                <a:spcPts val="0"/>
              </a:spcAft>
              <a:defRPr sz="1200">
                <a:latin typeface="+mn-lt"/>
                <a:cs typeface="+mn-cs"/>
              </a:defRPr>
            </a:lvl1pPr>
          </a:lstStyle>
          <a:p>
            <a:pPr>
              <a:defRPr/>
            </a:pPr>
            <a:fld id="{B7EA3014-2865-438A-8017-BCE127679508}" type="datetimeFigureOut">
              <a:rPr lang="en-US"/>
              <a:pPr>
                <a:defRPr/>
              </a:pPr>
              <a:t>5/7/2026</a:t>
            </a:fld>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53" tIns="48327" rIns="96653" bIns="48327" rtlCol="0" anchor="ctr"/>
          <a:lstStyle/>
          <a:p>
            <a:pPr lvl="0"/>
            <a:endParaRPr lang="en-US" noProof="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wrap="square" lIns="96653" tIns="48327" rIns="96653" bIns="48327"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E058D8C8-02D3-4400-939D-07643807B50F}" type="slidenum">
              <a:rPr lang="en-US" altLang="en-US"/>
              <a:pPr>
                <a:defRPr/>
              </a:pPr>
              <a:t>‹#›</a:t>
            </a:fld>
            <a:endParaRPr lang="en-US" altLang="en-US"/>
          </a:p>
        </p:txBody>
      </p:sp>
    </p:spTree>
    <p:extLst>
      <p:ext uri="{BB962C8B-B14F-4D97-AF65-F5344CB8AC3E}">
        <p14:creationId xmlns:p14="http://schemas.microsoft.com/office/powerpoint/2010/main" val="40500103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spcAft>
                <a:spcPts val="634"/>
              </a:spcAft>
              <a:buFont typeface="Wingdings" panose="05000000000000000000" pitchFamily="2" charset="2"/>
              <a:buChar char="§"/>
            </a:pPr>
            <a:r>
              <a:rPr lang="en-US" sz="3400" dirty="0"/>
              <a:t>Hydraulics Section</a:t>
            </a:r>
          </a:p>
          <a:p>
            <a:pPr lvl="2">
              <a:spcAft>
                <a:spcPts val="634"/>
              </a:spcAft>
            </a:pPr>
            <a:r>
              <a:rPr lang="en-US" dirty="0"/>
              <a:t>Louisiana Watershed Initiative</a:t>
            </a:r>
          </a:p>
          <a:p>
            <a:pPr lvl="2">
              <a:spcAft>
                <a:spcPts val="634"/>
              </a:spcAft>
            </a:pPr>
            <a:r>
              <a:rPr lang="en-US" dirty="0"/>
              <a:t>Statewide Flood Control Program</a:t>
            </a:r>
          </a:p>
          <a:p>
            <a:pPr lvl="2">
              <a:spcAft>
                <a:spcPts val="634"/>
              </a:spcAft>
            </a:pPr>
            <a:r>
              <a:rPr lang="en-US" dirty="0"/>
              <a:t>Roadway Flooding Program</a:t>
            </a:r>
          </a:p>
          <a:p>
            <a:pPr lvl="1">
              <a:spcAft>
                <a:spcPts val="634"/>
              </a:spcAft>
              <a:buFont typeface="Wingdings" panose="05000000000000000000" pitchFamily="2" charset="2"/>
              <a:buChar char="§"/>
            </a:pPr>
            <a:r>
              <a:rPr lang="en-US" sz="3400" dirty="0"/>
              <a:t>Floodplain Management Section</a:t>
            </a:r>
          </a:p>
          <a:p>
            <a:pPr lvl="1">
              <a:spcAft>
                <a:spcPts val="634"/>
              </a:spcAft>
              <a:buFont typeface="Wingdings" panose="05000000000000000000" pitchFamily="2" charset="2"/>
              <a:buChar char="§"/>
            </a:pPr>
            <a:r>
              <a:rPr lang="en-US" sz="3400" dirty="0"/>
              <a:t>Levee &amp; Dam Safety Section</a:t>
            </a:r>
          </a:p>
          <a:p>
            <a:endParaRPr lang="en-US" dirty="0"/>
          </a:p>
          <a:p>
            <a:r>
              <a:rPr lang="en-US" dirty="0"/>
              <a:t>NEXT SLIDE – Hydraulics</a:t>
            </a:r>
          </a:p>
        </p:txBody>
      </p:sp>
    </p:spTree>
    <p:extLst>
      <p:ext uri="{BB962C8B-B14F-4D97-AF65-F5344CB8AC3E}">
        <p14:creationId xmlns:p14="http://schemas.microsoft.com/office/powerpoint/2010/main" val="266395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53997-D34C-38B6-F870-2D306B920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2C8A31-F4C0-569F-11E5-8390B67D81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30B430-5193-0596-7B62-5F7B3468CE57}"/>
              </a:ext>
            </a:extLst>
          </p:cNvPr>
          <p:cNvSpPr>
            <a:spLocks noGrp="1"/>
          </p:cNvSpPr>
          <p:nvPr>
            <p:ph type="body" idx="1"/>
          </p:nvPr>
        </p:nvSpPr>
        <p:spPr/>
        <p:txBody>
          <a:bodyPr/>
          <a:lstStyle/>
          <a:p>
            <a:r>
              <a:rPr lang="en-US" dirty="0"/>
              <a:t>DOTD staff is working to beta test the latest version of DSS-WISE, which allows cloud-based simulations of levee breach scenarios. This tool, developed by the National Center for Computational </a:t>
            </a:r>
            <a:r>
              <a:rPr lang="en-US" dirty="0" err="1"/>
              <a:t>Hydroscience</a:t>
            </a:r>
            <a:r>
              <a:rPr lang="en-US" dirty="0"/>
              <a:t> and Engineering at the University of Mississippi, will allow engineers and levee officials to analyze potential breach scenarios to better understand levee risk profiles.</a:t>
            </a:r>
          </a:p>
          <a:p>
            <a:endParaRPr lang="en-US" dirty="0"/>
          </a:p>
          <a:p>
            <a:r>
              <a:rPr lang="en-US" dirty="0"/>
              <a:t>Our staff will run breach scenarios on the potential breach locations identified through the USGS Electromagnetic data</a:t>
            </a:r>
          </a:p>
          <a:p>
            <a:endParaRPr lang="en-US" dirty="0"/>
          </a:p>
          <a:p>
            <a:r>
              <a:rPr lang="en-US" dirty="0"/>
              <a:t>Next Slide:</a:t>
            </a:r>
            <a:r>
              <a:rPr lang="en-US" baseline="0" dirty="0"/>
              <a:t>  Request Form Status</a:t>
            </a:r>
            <a:endParaRPr lang="en-US" dirty="0"/>
          </a:p>
        </p:txBody>
      </p:sp>
      <p:sp>
        <p:nvSpPr>
          <p:cNvPr id="4" name="Slide Number Placeholder 3">
            <a:extLst>
              <a:ext uri="{FF2B5EF4-FFF2-40B4-BE49-F238E27FC236}">
                <a16:creationId xmlns:a16="http://schemas.microsoft.com/office/drawing/2014/main" id="{64A4BA29-2385-C4AD-B735-721E56729297}"/>
              </a:ext>
            </a:extLst>
          </p:cNvPr>
          <p:cNvSpPr>
            <a:spLocks noGrp="1"/>
          </p:cNvSpPr>
          <p:nvPr>
            <p:ph type="sldNum" sz="quarter" idx="10"/>
          </p:nvPr>
        </p:nvSpPr>
        <p:spPr/>
        <p:txBody>
          <a:bodyPr/>
          <a:lstStyle/>
          <a:p>
            <a:pPr>
              <a:defRPr/>
            </a:pPr>
            <a:fld id="{E058D8C8-02D3-4400-939D-07643807B50F}" type="slidenum">
              <a:rPr lang="en-US" altLang="en-US" smtClean="0"/>
              <a:t>11</a:t>
            </a:fld>
            <a:endParaRPr lang="en-US" altLang="en-US"/>
          </a:p>
        </p:txBody>
      </p:sp>
    </p:spTree>
    <p:extLst>
      <p:ext uri="{BB962C8B-B14F-4D97-AF65-F5344CB8AC3E}">
        <p14:creationId xmlns:p14="http://schemas.microsoft.com/office/powerpoint/2010/main" val="4011318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C04D2-5C81-D6CC-0BDE-E73A5A4B34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F84D4B-6704-5601-C805-61594170D2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72B4F9-B785-E6AE-986B-826D10E4546A}"/>
              </a:ext>
            </a:extLst>
          </p:cNvPr>
          <p:cNvSpPr>
            <a:spLocks noGrp="1"/>
          </p:cNvSpPr>
          <p:nvPr>
            <p:ph type="body" idx="1"/>
          </p:nvPr>
        </p:nvSpPr>
        <p:spPr/>
        <p:txBody>
          <a:bodyPr>
            <a:normAutofit/>
          </a:bodyPr>
          <a:lstStyle/>
          <a:p>
            <a:r>
              <a:rPr lang="en-US" dirty="0"/>
              <a:t>Our staff is still working on a digital form to accept and track requests for assistance from the Levee Districts. The initial form has been created, but staff are working through some software security issues prior to publications. We were forced to swap software providers recently, which caused delays, but we expect the form to be published by July 1</a:t>
            </a:r>
            <a:r>
              <a:rPr lang="en-US" baseline="30000" dirty="0"/>
              <a:t>st</a:t>
            </a:r>
            <a:r>
              <a:rPr lang="en-US" dirty="0"/>
              <a:t>.</a:t>
            </a:r>
          </a:p>
          <a:p>
            <a:endParaRPr lang="en-US" dirty="0"/>
          </a:p>
          <a:p>
            <a:r>
              <a:rPr lang="en-US" dirty="0"/>
              <a:t>Next Slide:</a:t>
            </a:r>
            <a:r>
              <a:rPr lang="en-US" baseline="0" dirty="0"/>
              <a:t>  Louisiana Watershed Initiative Statewide H&amp;H Models</a:t>
            </a:r>
          </a:p>
        </p:txBody>
      </p:sp>
      <p:sp>
        <p:nvSpPr>
          <p:cNvPr id="4" name="Slide Number Placeholder 3">
            <a:extLst>
              <a:ext uri="{FF2B5EF4-FFF2-40B4-BE49-F238E27FC236}">
                <a16:creationId xmlns:a16="http://schemas.microsoft.com/office/drawing/2014/main" id="{36069501-395E-6281-857F-189565CFA39D}"/>
              </a:ext>
            </a:extLst>
          </p:cNvPr>
          <p:cNvSpPr>
            <a:spLocks noGrp="1"/>
          </p:cNvSpPr>
          <p:nvPr>
            <p:ph type="sldNum" sz="quarter" idx="10"/>
          </p:nvPr>
        </p:nvSpPr>
        <p:spPr/>
        <p:txBody>
          <a:bodyPr/>
          <a:lstStyle/>
          <a:p>
            <a:pPr>
              <a:defRPr/>
            </a:pPr>
            <a:fld id="{E058D8C8-02D3-4400-939D-07643807B50F}" type="slidenum">
              <a:rPr lang="en-US" altLang="en-US" smtClean="0"/>
              <a:t>12</a:t>
            </a:fld>
            <a:endParaRPr lang="en-US" altLang="en-US"/>
          </a:p>
        </p:txBody>
      </p:sp>
    </p:spTree>
    <p:extLst>
      <p:ext uri="{BB962C8B-B14F-4D97-AF65-F5344CB8AC3E}">
        <p14:creationId xmlns:p14="http://schemas.microsoft.com/office/powerpoint/2010/main" val="101868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DOTD’s seven (7) modeling consultants have delivered been Calibrated</a:t>
            </a:r>
            <a:r>
              <a:rPr lang="en-US" baseline="0" dirty="0"/>
              <a:t> and Validated models with Probabilistic design storms and consequence modeling for 48 HUC8 watersheds across the state. These are among the most advanced model sets in the entire world and provide the state with a strong backbone to all of our future flood risk reduction efforts.</a:t>
            </a:r>
            <a:endParaRPr lang="en-US" dirty="0"/>
          </a:p>
          <a:p>
            <a:endParaRPr lang="en-US" dirty="0"/>
          </a:p>
          <a:p>
            <a:pPr defTabSz="968752">
              <a:defRPr/>
            </a:pPr>
            <a:r>
              <a:rPr lang="en-US" dirty="0"/>
              <a:t>NEXT SLIDE – Future Model Use Cases</a:t>
            </a:r>
          </a:p>
          <a:p>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13</a:t>
            </a:fld>
            <a:endParaRPr lang="en-US" altLang="en-US"/>
          </a:p>
        </p:txBody>
      </p:sp>
    </p:spTree>
    <p:extLst>
      <p:ext uri="{BB962C8B-B14F-4D97-AF65-F5344CB8AC3E}">
        <p14:creationId xmlns:p14="http://schemas.microsoft.com/office/powerpoint/2010/main" val="872164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F3E4B-46AA-5F3F-2F4F-7E00EB6A16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471F50-EEEE-26F6-2054-71F50EE55D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DDFBB1-B9C2-7B2D-5F8B-A3A461F1CAFD}"/>
              </a:ext>
            </a:extLst>
          </p:cNvPr>
          <p:cNvSpPr>
            <a:spLocks noGrp="1"/>
          </p:cNvSpPr>
          <p:nvPr>
            <p:ph type="body" idx="1"/>
          </p:nvPr>
        </p:nvSpPr>
        <p:spPr/>
        <p:txBody>
          <a:bodyPr/>
          <a:lstStyle/>
          <a:p>
            <a:r>
              <a:rPr lang="en-US" dirty="0"/>
              <a:t>DOTD staff and consulting teams have workshopped several potential uses of these models.</a:t>
            </a:r>
          </a:p>
          <a:p>
            <a:endParaRPr lang="en-US" dirty="0"/>
          </a:p>
          <a:p>
            <a:r>
              <a:rPr lang="en-US" sz="1200" b="1" i="0" kern="1200" dirty="0">
                <a:solidFill>
                  <a:schemeClr val="tx1"/>
                </a:solidFill>
                <a:effectLst/>
                <a:latin typeface="+mn-lt"/>
                <a:ea typeface="+mn-ea"/>
                <a:cs typeface="+mn-cs"/>
              </a:rPr>
              <a:t>BLE - High-resolution ground elevation data</a:t>
            </a:r>
            <a:r>
              <a:rPr lang="en-US" sz="1200" b="0" i="0" kern="1200" dirty="0">
                <a:solidFill>
                  <a:schemeClr val="tx1"/>
                </a:solidFill>
                <a:effectLst/>
                <a:latin typeface="+mn-lt"/>
                <a:ea typeface="+mn-ea"/>
                <a:cs typeface="+mn-cs"/>
              </a:rPr>
              <a:t> and </a:t>
            </a:r>
            <a:r>
              <a:rPr lang="en-US" sz="1200" b="1" i="0" kern="1200" dirty="0">
                <a:solidFill>
                  <a:schemeClr val="tx1"/>
                </a:solidFill>
                <a:effectLst/>
                <a:latin typeface="+mn-lt"/>
                <a:ea typeface="+mn-ea"/>
                <a:cs typeface="+mn-cs"/>
              </a:rPr>
              <a:t>semi-automated hydrologic/hydraulic modeling</a:t>
            </a:r>
            <a:r>
              <a:rPr lang="en-US" sz="1200" b="0" i="0" kern="1200" dirty="0">
                <a:solidFill>
                  <a:schemeClr val="tx1"/>
                </a:solidFill>
                <a:effectLst/>
                <a:latin typeface="+mn-lt"/>
                <a:ea typeface="+mn-ea"/>
                <a:cs typeface="+mn-cs"/>
              </a:rPr>
              <a:t> to produce watershed-wide flood hazard information, including </a:t>
            </a:r>
            <a:r>
              <a:rPr lang="en-US" sz="1200" b="1" i="0" kern="1200" dirty="0">
                <a:solidFill>
                  <a:schemeClr val="tx1"/>
                </a:solidFill>
                <a:effectLst/>
                <a:latin typeface="+mn-lt"/>
                <a:ea typeface="+mn-ea"/>
                <a:cs typeface="+mn-cs"/>
              </a:rPr>
              <a:t>estimated Base Flood Elevations (BFEs)</a:t>
            </a:r>
            <a:r>
              <a:rPr lang="en-US" sz="1200" b="0" i="0" kern="1200" dirty="0">
                <a:solidFill>
                  <a:schemeClr val="tx1"/>
                </a:solidFill>
                <a:effectLst/>
                <a:latin typeface="+mn-lt"/>
                <a:ea typeface="+mn-ea"/>
                <a:cs typeface="+mn-cs"/>
              </a:rPr>
              <a:t>, </a:t>
            </a:r>
            <a:endParaRPr lang="en-US" dirty="0"/>
          </a:p>
          <a:p>
            <a:endParaRPr lang="en-US" dirty="0"/>
          </a:p>
          <a:p>
            <a:r>
              <a:rPr lang="en-US" dirty="0"/>
              <a:t>Several efforts were made to compare our modeled outputs to existing datasets, specifically the FEMA Base Level Engineering </a:t>
            </a:r>
            <a:r>
              <a:rPr lang="en-US" dirty="0" err="1"/>
              <a:t>rasters</a:t>
            </a:r>
            <a:r>
              <a:rPr lang="en-US" dirty="0"/>
              <a:t>. This could help prioritize statewide efforts toward developing new floodplain maps.</a:t>
            </a:r>
          </a:p>
          <a:p>
            <a:endParaRPr lang="en-US" dirty="0"/>
          </a:p>
          <a:p>
            <a:r>
              <a:rPr lang="en-US" dirty="0"/>
              <a:t>DOTD engineers have been training to develop breakout models from existing LWI models, using the operation of state-maintained dams to develop further skills.</a:t>
            </a:r>
          </a:p>
          <a:p>
            <a:endParaRPr lang="en-US" dirty="0"/>
          </a:p>
          <a:p>
            <a:pPr defTabSz="968752">
              <a:defRPr/>
            </a:pPr>
            <a:r>
              <a:rPr lang="en-US" dirty="0"/>
              <a:t>NEXT SLIDE – CURRENT Authority</a:t>
            </a:r>
          </a:p>
          <a:p>
            <a:endParaRPr lang="en-US" dirty="0"/>
          </a:p>
        </p:txBody>
      </p:sp>
      <p:sp>
        <p:nvSpPr>
          <p:cNvPr id="4" name="Slide Number Placeholder 3">
            <a:extLst>
              <a:ext uri="{FF2B5EF4-FFF2-40B4-BE49-F238E27FC236}">
                <a16:creationId xmlns:a16="http://schemas.microsoft.com/office/drawing/2014/main" id="{8283AB20-C8F5-364A-81C8-7E2562192E0E}"/>
              </a:ext>
            </a:extLst>
          </p:cNvPr>
          <p:cNvSpPr>
            <a:spLocks noGrp="1"/>
          </p:cNvSpPr>
          <p:nvPr>
            <p:ph type="sldNum" sz="quarter" idx="10"/>
          </p:nvPr>
        </p:nvSpPr>
        <p:spPr/>
        <p:txBody>
          <a:bodyPr/>
          <a:lstStyle/>
          <a:p>
            <a:pPr>
              <a:defRPr/>
            </a:pPr>
            <a:fld id="{E058D8C8-02D3-4400-939D-07643807B50F}" type="slidenum">
              <a:rPr lang="en-US" altLang="en-US" smtClean="0"/>
              <a:t>14</a:t>
            </a:fld>
            <a:endParaRPr lang="en-US" altLang="en-US"/>
          </a:p>
        </p:txBody>
      </p:sp>
    </p:spTree>
    <p:extLst>
      <p:ext uri="{BB962C8B-B14F-4D97-AF65-F5344CB8AC3E}">
        <p14:creationId xmlns:p14="http://schemas.microsoft.com/office/powerpoint/2010/main" val="3113450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preparation of the work expected to come from the CURRENT Board, DOTD staff has begun the process of digitizing old sources of flood information into a single location. Flood Control in Louisiana was a comprehensive document developed in 1985 and published in 1986. This document forms the basis of the initial mapping platform that is being developed. </a:t>
            </a:r>
          </a:p>
        </p:txBody>
      </p:sp>
    </p:spTree>
    <p:extLst>
      <p:ext uri="{BB962C8B-B14F-4D97-AF65-F5344CB8AC3E}">
        <p14:creationId xmlns:p14="http://schemas.microsoft.com/office/powerpoint/2010/main" val="943427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Flood Control in Louisiana was a very well-developed document, but it was developed 40 years ago. </a:t>
            </a:r>
          </a:p>
          <a:p>
            <a:endParaRPr lang="en-US" dirty="0"/>
          </a:p>
          <a:p>
            <a:r>
              <a:rPr lang="en-US" dirty="0"/>
              <a:t>DOTD scanned the individual drainage basin maps from the physical documents. However, these are simple PDF files with way to interact with the data.</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maps were then brought into a GIS environment where they were rectified over a basemap of the state, which allows for simplified statewide analysis.</a:t>
            </a:r>
          </a:p>
          <a:p>
            <a:endParaRPr lang="en-US" dirty="0"/>
          </a:p>
          <a:p>
            <a:r>
              <a:rPr lang="en-US" dirty="0"/>
              <a:t>Next Page: Data processing</a:t>
            </a:r>
          </a:p>
        </p:txBody>
      </p:sp>
    </p:spTree>
    <p:extLst>
      <p:ext uri="{BB962C8B-B14F-4D97-AF65-F5344CB8AC3E}">
        <p14:creationId xmlns:p14="http://schemas.microsoft.com/office/powerpoint/2010/main" val="3215223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78022-1688-0028-90D0-8B19A97694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19CF36-9D45-44A4-33D2-C3B3EB9303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8AF1D3-5863-D3CA-62D8-10101565629B}"/>
              </a:ext>
            </a:extLst>
          </p:cNvPr>
          <p:cNvSpPr>
            <a:spLocks noGrp="1"/>
          </p:cNvSpPr>
          <p:nvPr>
            <p:ph type="body" idx="1"/>
          </p:nvPr>
        </p:nvSpPr>
        <p:spPr/>
        <p:txBody>
          <a:bodyPr/>
          <a:lstStyle/>
          <a:p>
            <a:r>
              <a:rPr lang="en-US" dirty="0"/>
              <a:t>The individual map plates were rectified over by correlating specific points in the images to that location on the base map. The individual basin and city maps could then be turned on and off individually in the mapping product.</a:t>
            </a:r>
          </a:p>
          <a:p>
            <a:endParaRPr lang="en-US" dirty="0"/>
          </a:p>
          <a:p>
            <a:r>
              <a:rPr lang="en-US" dirty="0"/>
              <a:t>Our staff was then able to extract the specific problem areas for inclusion into a statewide flood hazard layer. </a:t>
            </a:r>
          </a:p>
          <a:p>
            <a:endParaRPr lang="en-US" b="1" dirty="0"/>
          </a:p>
          <a:p>
            <a:r>
              <a:rPr lang="en-US" dirty="0"/>
              <a:t>Next Slide: Statewide Flood Hazard Layer</a:t>
            </a:r>
          </a:p>
        </p:txBody>
      </p:sp>
    </p:spTree>
    <p:extLst>
      <p:ext uri="{BB962C8B-B14F-4D97-AF65-F5344CB8AC3E}">
        <p14:creationId xmlns:p14="http://schemas.microsoft.com/office/powerpoint/2010/main" val="1138016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90565-1FBA-FEC4-CE81-5451377D73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8D20AB-B992-FBBD-1151-12059C64FC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C6F791-8BC3-D6B7-053F-2762B8FA555F}"/>
              </a:ext>
            </a:extLst>
          </p:cNvPr>
          <p:cNvSpPr>
            <a:spLocks noGrp="1"/>
          </p:cNvSpPr>
          <p:nvPr>
            <p:ph type="body" idx="1"/>
          </p:nvPr>
        </p:nvSpPr>
        <p:spPr/>
        <p:txBody>
          <a:bodyPr/>
          <a:lstStyle/>
          <a:p>
            <a:r>
              <a:rPr lang="en-US" dirty="0"/>
              <a:t>The displayed is just the initial draft dataset. We will work with our statewide mapping specialists to optimize the </a:t>
            </a:r>
          </a:p>
          <a:p>
            <a:endParaRPr lang="en-US" dirty="0"/>
          </a:p>
          <a:p>
            <a:r>
              <a:rPr lang="en-US" dirty="0"/>
              <a:t>This effort will continue with mapping problem areas identified through the Statewide Flood Control Program and LWI application processes. </a:t>
            </a:r>
          </a:p>
          <a:p>
            <a:endParaRPr lang="en-US" dirty="0"/>
          </a:p>
          <a:p>
            <a:r>
              <a:rPr lang="en-US" dirty="0"/>
              <a:t>This layer will then be compared to the probabilistic design storms produces by the LWI modeling consultants to identify primary flooding sources and potential improvements to the problem areas.</a:t>
            </a:r>
          </a:p>
          <a:p>
            <a:endParaRPr lang="en-US" dirty="0"/>
          </a:p>
          <a:p>
            <a:r>
              <a:rPr lang="en-US" dirty="0"/>
              <a:t>We see this layer as a basis for the long-term management of these watersheds. However, this dataset will require continuous improvement as projects are completed and the built environment evolves.</a:t>
            </a:r>
          </a:p>
          <a:p>
            <a:endParaRPr lang="en-US" dirty="0"/>
          </a:p>
        </p:txBody>
      </p:sp>
    </p:spTree>
    <p:extLst>
      <p:ext uri="{BB962C8B-B14F-4D97-AF65-F5344CB8AC3E}">
        <p14:creationId xmlns:p14="http://schemas.microsoft.com/office/powerpoint/2010/main" val="2387828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5513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4D594-2244-4BB6-9124-3AE62AF2212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3240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E2A20-779C-D47C-CDFA-BB1A7A08C5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267191-8680-7041-1646-5EA377EF66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9B17DF-C86E-F814-0E1D-6E608F2019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D5D5E0-5787-8D3B-207E-E145D317771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4D594-2244-4BB6-9124-3AE62AF2212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4585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419A-96FD-5A31-6D33-73F8BFE7FD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059A33-5386-78D4-C0FC-6A5888158E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7A706A-0F14-DA44-E758-762A10423D04}"/>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CURRENT Authority was created during the 2025 legislative session. Act 418 established the Authority as the single coordinating entity responsible for prioritization, planning, and funding of integrated projects in non-coastal Louisiana.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dirty="0"/>
              <a:t>While we are working to develop the initial bylaws and framework for the board, Senate Bill 171 was passed out of the Senate and received by the House this week.  This bill offers clarifying language to both the Authority’s focus and the membership of the board.</a:t>
            </a:r>
          </a:p>
          <a:p>
            <a:endParaRPr lang="en-US" dirty="0"/>
          </a:p>
          <a:p>
            <a:r>
              <a:rPr lang="en-US" dirty="0"/>
              <a:t>Next Slide:</a:t>
            </a:r>
            <a:r>
              <a:rPr lang="en-US" baseline="0" dirty="0"/>
              <a:t>  CURRENT Activities</a:t>
            </a:r>
            <a:endParaRPr lang="en-US" dirty="0"/>
          </a:p>
        </p:txBody>
      </p:sp>
      <p:sp>
        <p:nvSpPr>
          <p:cNvPr id="4" name="Slide Number Placeholder 3">
            <a:extLst>
              <a:ext uri="{FF2B5EF4-FFF2-40B4-BE49-F238E27FC236}">
                <a16:creationId xmlns:a16="http://schemas.microsoft.com/office/drawing/2014/main" id="{3B839FF9-E792-4058-738B-AD9BBE2A8891}"/>
              </a:ext>
            </a:extLst>
          </p:cNvPr>
          <p:cNvSpPr>
            <a:spLocks noGrp="1"/>
          </p:cNvSpPr>
          <p:nvPr>
            <p:ph type="sldNum" sz="quarter" idx="10"/>
          </p:nvPr>
        </p:nvSpPr>
        <p:spPr/>
        <p:txBody>
          <a:bodyPr/>
          <a:lstStyle/>
          <a:p>
            <a:pPr>
              <a:defRPr/>
            </a:pPr>
            <a:fld id="{E058D8C8-02D3-4400-939D-07643807B50F}" type="slidenum">
              <a:rPr lang="en-US" altLang="en-US" smtClean="0"/>
              <a:t>5</a:t>
            </a:fld>
            <a:endParaRPr lang="en-US" altLang="en-US"/>
          </a:p>
        </p:txBody>
      </p:sp>
    </p:spTree>
    <p:extLst>
      <p:ext uri="{BB962C8B-B14F-4D97-AF65-F5344CB8AC3E}">
        <p14:creationId xmlns:p14="http://schemas.microsoft.com/office/powerpoint/2010/main" val="1884098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3A477-A590-81A8-047F-1820605B39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FF3E00-1265-697D-79D9-0B33069705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668FF3-25D7-7798-1567-1025179722AB}"/>
              </a:ext>
            </a:extLst>
          </p:cNvPr>
          <p:cNvSpPr>
            <a:spLocks noGrp="1"/>
          </p:cNvSpPr>
          <p:nvPr>
            <p:ph type="body" idx="1"/>
          </p:nvPr>
        </p:nvSpPr>
        <p:spPr/>
        <p:txBody>
          <a:bodyPr/>
          <a:lstStyle/>
          <a:p>
            <a:pPr defTabSz="966529">
              <a:defRPr/>
            </a:pPr>
            <a:endParaRPr lang="en-US" sz="1200" dirty="0">
              <a:ea typeface="Times New Roman" pitchFamily="18" charset="0"/>
              <a:cs typeface="Arial" charset="0"/>
            </a:endParaRPr>
          </a:p>
          <a:p>
            <a:r>
              <a:rPr lang="en-US" sz="1200" b="0" i="0" kern="1200" dirty="0">
                <a:solidFill>
                  <a:schemeClr val="tx1"/>
                </a:solidFill>
                <a:effectLst/>
                <a:latin typeface="+mn-lt"/>
                <a:ea typeface="+mn-ea"/>
                <a:cs typeface="+mn-cs"/>
              </a:rPr>
              <a:t>The main focus of the authority is to develop a master plan and an annual plan for protecting, conserving, enhancing, and developing the area outside the coastal area through the construction and management of integrated projects and programs, including privately funded projects or plans, and addressing those activities that significantly affect such projects, all consistent with the legislative intent (LA R.S. 38 2354 and other related).</a:t>
            </a:r>
          </a:p>
          <a:p>
            <a:endParaRPr lang="en-US" dirty="0"/>
          </a:p>
          <a:p>
            <a:r>
              <a:rPr lang="en-US" dirty="0"/>
              <a:t>We clearly have some work to do on branding. At this point, our staff have tested a couple of simple logo concepts, but engineers are not he most artistically inclined bunch, so we will be working on refining the branding as we move forward</a:t>
            </a:r>
          </a:p>
          <a:p>
            <a:endParaRPr lang="en-US" dirty="0"/>
          </a:p>
          <a:p>
            <a:r>
              <a:rPr lang="en-US" dirty="0"/>
              <a:t>Next Slide:</a:t>
            </a:r>
            <a:r>
              <a:rPr lang="en-US" baseline="0" dirty="0"/>
              <a:t>  Flood Control in Louisiana Digitization</a:t>
            </a:r>
            <a:endParaRPr lang="en-US" dirty="0"/>
          </a:p>
        </p:txBody>
      </p:sp>
      <p:sp>
        <p:nvSpPr>
          <p:cNvPr id="4" name="Slide Number Placeholder 3">
            <a:extLst>
              <a:ext uri="{FF2B5EF4-FFF2-40B4-BE49-F238E27FC236}">
                <a16:creationId xmlns:a16="http://schemas.microsoft.com/office/drawing/2014/main" id="{9BC9F1C6-22CB-3552-6BE4-92317D2502F0}"/>
              </a:ext>
            </a:extLst>
          </p:cNvPr>
          <p:cNvSpPr>
            <a:spLocks noGrp="1"/>
          </p:cNvSpPr>
          <p:nvPr>
            <p:ph type="sldNum" sz="quarter" idx="10"/>
          </p:nvPr>
        </p:nvSpPr>
        <p:spPr/>
        <p:txBody>
          <a:bodyPr/>
          <a:lstStyle/>
          <a:p>
            <a:pPr>
              <a:defRPr/>
            </a:pPr>
            <a:fld id="{E058D8C8-02D3-4400-939D-07643807B50F}" type="slidenum">
              <a:rPr lang="en-US" altLang="en-US" smtClean="0"/>
              <a:t>6</a:t>
            </a:fld>
            <a:endParaRPr lang="en-US" altLang="en-US"/>
          </a:p>
        </p:txBody>
      </p:sp>
    </p:spTree>
    <p:extLst>
      <p:ext uri="{BB962C8B-B14F-4D97-AF65-F5344CB8AC3E}">
        <p14:creationId xmlns:p14="http://schemas.microsoft.com/office/powerpoint/2010/main" val="1937658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2314575" y="400050"/>
            <a:ext cx="5818188" cy="32718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xfrm>
            <a:off x="992067" y="4320541"/>
            <a:ext cx="7932029" cy="2489067"/>
          </a:xfrm>
        </p:spPr>
        <p:txBody>
          <a:bodyPr wrap="square" numCol="1" anchor="t" anchorCtr="0" compatLnSpc="1">
            <a:prstTxWarp prst="textNoShape">
              <a:avLst/>
            </a:prstTxWarp>
            <a:normAutofit/>
          </a:bodyPr>
          <a:lstStyle/>
          <a:p>
            <a:pPr defTabSz="966529">
              <a:defRPr/>
            </a:pPr>
            <a:r>
              <a:rPr lang="en-US" sz="1600" dirty="0"/>
              <a:t>DOTD is tasked with assisting the nine Non-Coastal levee districts in Louisiana. This includes providing assistance to systems consisting of 1,</a:t>
            </a:r>
            <a:r>
              <a:rPr lang="en-US" sz="1500" dirty="0">
                <a:ea typeface="Times New Roman" pitchFamily="18" charset="0"/>
                <a:cs typeface="Arial" charset="0"/>
              </a:rPr>
              <a:t>085 miles of Federal Levees and 81.7 miles of non-federal levees</a:t>
            </a:r>
          </a:p>
          <a:p>
            <a:pPr>
              <a:spcBef>
                <a:spcPct val="0"/>
              </a:spcBef>
              <a:tabLst>
                <a:tab pos="976484" algn="l"/>
              </a:tabLst>
              <a:defRPr/>
            </a:pPr>
            <a:endParaRPr lang="en-US" sz="1500" dirty="0">
              <a:ea typeface="Times New Roman" pitchFamily="18" charset="0"/>
              <a:cs typeface="Arial" charset="0"/>
            </a:endParaRPr>
          </a:p>
          <a:p>
            <a:pPr defTabSz="966529">
              <a:spcBef>
                <a:spcPct val="0"/>
              </a:spcBef>
              <a:tabLst>
                <a:tab pos="976484" algn="l"/>
              </a:tabLst>
              <a:defRPr/>
            </a:pPr>
            <a:r>
              <a:rPr lang="en-US" sz="1500" dirty="0"/>
              <a:t>Next Slide –  Existing Services of Levee Safety Program</a:t>
            </a:r>
          </a:p>
          <a:p>
            <a:pPr>
              <a:spcBef>
                <a:spcPct val="0"/>
              </a:spcBef>
              <a:tabLst>
                <a:tab pos="976484" algn="l"/>
              </a:tabLst>
              <a:defRPr/>
            </a:pPr>
            <a:endParaRPr lang="en-US" sz="1500" dirty="0">
              <a:ea typeface="Times New Roman" pitchFamily="18" charset="0"/>
              <a:cs typeface="Arial" charset="0"/>
            </a:endParaRPr>
          </a:p>
          <a:p>
            <a:pPr>
              <a:spcBef>
                <a:spcPct val="0"/>
              </a:spcBef>
              <a:tabLst>
                <a:tab pos="976484" algn="l"/>
              </a:tabLst>
              <a:defRPr/>
            </a:pPr>
            <a:endParaRPr lang="en-US" sz="1500" dirty="0">
              <a:ea typeface="Times New Roman" pitchFamily="18" charset="0"/>
              <a:cs typeface="Arial" charset="0"/>
            </a:endParaRPr>
          </a:p>
        </p:txBody>
      </p:sp>
    </p:spTree>
    <p:extLst>
      <p:ext uri="{BB962C8B-B14F-4D97-AF65-F5344CB8AC3E}">
        <p14:creationId xmlns:p14="http://schemas.microsoft.com/office/powerpoint/2010/main" val="2147673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defTabSz="966529">
              <a:defRPr/>
            </a:pPr>
            <a:r>
              <a:rPr lang="en-US" sz="1200" dirty="0"/>
              <a:t>DOTD Public Works and Water Resources Division provides inspection services, including inspection reports, to participating levee districts. </a:t>
            </a:r>
          </a:p>
          <a:p>
            <a:pPr defTabSz="966529">
              <a:defRPr/>
            </a:pPr>
            <a:endParaRPr lang="en-US" sz="1200" dirty="0">
              <a:ea typeface="Times New Roman" pitchFamily="18" charset="0"/>
              <a:cs typeface="Arial" charset="0"/>
            </a:endParaRPr>
          </a:p>
          <a:p>
            <a:r>
              <a:rPr lang="en-US" dirty="0"/>
              <a:t>The program also develops asset inventories on behalf of the levee districts, GIS mapping systems and layers, and centerline survey support</a:t>
            </a:r>
          </a:p>
          <a:p>
            <a:endParaRPr lang="en-US" dirty="0"/>
          </a:p>
          <a:p>
            <a:r>
              <a:rPr lang="en-US" dirty="0"/>
              <a:t>Next Slide:</a:t>
            </a:r>
            <a:r>
              <a:rPr lang="en-US" baseline="0" dirty="0"/>
              <a:t>  Levee Safety Program Additional Services</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8</a:t>
            </a:fld>
            <a:endParaRPr lang="en-US" altLang="en-US"/>
          </a:p>
        </p:txBody>
      </p:sp>
    </p:spTree>
    <p:extLst>
      <p:ext uri="{BB962C8B-B14F-4D97-AF65-F5344CB8AC3E}">
        <p14:creationId xmlns:p14="http://schemas.microsoft.com/office/powerpoint/2010/main" val="2993649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2136775" y="319088"/>
            <a:ext cx="5810250" cy="3268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xfrm>
            <a:off x="988473" y="3995036"/>
            <a:ext cx="7903290" cy="2805269"/>
          </a:xfrm>
        </p:spPr>
        <p:txBody>
          <a:bodyPr wrap="square" numCol="1" anchor="t" anchorCtr="0" compatLnSpc="1">
            <a:prstTxWarp prst="textNoShape">
              <a:avLst/>
            </a:prstTxWarp>
            <a:normAutofit fontScale="85000" lnSpcReduction="10000"/>
          </a:bodyPr>
          <a:lstStyle/>
          <a:p>
            <a:r>
              <a:rPr lang="en-US" sz="1800" dirty="0"/>
              <a:t>Regulatory support is provided through the Levee Permit Database, including permit review assistance. The Department also coordinates with FEMA and USACE to identify </a:t>
            </a:r>
            <a:r>
              <a:rPr lang="en-US" sz="1800" dirty="0">
                <a:solidFill>
                  <a:prstClr val="black"/>
                </a:solidFill>
                <a:latin typeface="Franklin Gothic Book" panose="020B0503020102020204" pitchFamily="34" charset="0"/>
                <a:cs typeface="Arial" panose="020B0604020202020204" pitchFamily="34" charset="0"/>
              </a:rPr>
              <a:t>resources and determine if any legislative or administrative actions need to be taken.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solidFill>
                <a:prstClr val="black"/>
              </a:solidFill>
              <a:latin typeface="Franklin Gothic Book" panose="020B05030201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solidFill>
                  <a:prstClr val="black"/>
                </a:solidFill>
                <a:latin typeface="Franklin Gothic Book" panose="020B0503020102020204" pitchFamily="34" charset="0"/>
                <a:cs typeface="Arial" panose="020B0604020202020204" pitchFamily="34" charset="0"/>
              </a:rPr>
              <a:t>Regarding Capital Outlay funding, the legislature is currently moving forward with a new plan for managing the funds that would place all Public Works-supported projects under a single budget line. This is intended to provide more flexibility in funding projects. Previously, capital outlay was siloed between projects, where each pot was too small to construct the respective project. This new plan will consolidate funds so that projects can be let sooner.</a:t>
            </a:r>
            <a:endParaRPr lang="en-US" sz="1700" dirty="0">
              <a:ea typeface="Times New Roman" pitchFamily="18" charset="0"/>
              <a:cs typeface="Arial" charset="0"/>
            </a:endParaRPr>
          </a:p>
          <a:p>
            <a:pPr>
              <a:spcBef>
                <a:spcPct val="0"/>
              </a:spcBef>
              <a:tabLst>
                <a:tab pos="974140" algn="l"/>
              </a:tabLst>
              <a:defRPr/>
            </a:pPr>
            <a:endParaRPr lang="en-US" sz="1700" dirty="0">
              <a:ea typeface="Times New Roman" pitchFamily="18" charset="0"/>
              <a:cs typeface="Arial" charset="0"/>
            </a:endParaRPr>
          </a:p>
          <a:p>
            <a:pPr>
              <a:spcBef>
                <a:spcPct val="0"/>
              </a:spcBef>
              <a:tabLst>
                <a:tab pos="974140" algn="l"/>
              </a:tabLst>
              <a:defRPr/>
            </a:pPr>
            <a:r>
              <a:rPr lang="en-US" sz="1700" dirty="0"/>
              <a:t>NEXT SLIDE – USACE National Levee Safety Program</a:t>
            </a:r>
            <a:endParaRPr lang="en-US" sz="1700" dirty="0">
              <a:ea typeface="Times New Roman" pitchFamily="18" charset="0"/>
              <a:cs typeface="Arial" charset="0"/>
            </a:endParaRPr>
          </a:p>
        </p:txBody>
      </p:sp>
    </p:spTree>
    <p:extLst>
      <p:ext uri="{BB962C8B-B14F-4D97-AF65-F5344CB8AC3E}">
        <p14:creationId xmlns:p14="http://schemas.microsoft.com/office/powerpoint/2010/main" val="4148800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 are taking advantage of the USGS collections to attempt to parse out levee foundation information. This could potentially provide data to understand potential seepage and breach locations for further analysis.</a:t>
            </a:r>
          </a:p>
          <a:p>
            <a:endParaRPr lang="en-US" dirty="0"/>
          </a:p>
          <a:p>
            <a:r>
              <a:rPr lang="en-US" dirty="0"/>
              <a:t>Next Slide:</a:t>
            </a:r>
            <a:r>
              <a:rPr lang="en-US" baseline="0" dirty="0"/>
              <a:t>  DSS-Wise Simulations</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10</a:t>
            </a:fld>
            <a:endParaRPr lang="en-US" altLang="en-US"/>
          </a:p>
        </p:txBody>
      </p:sp>
    </p:spTree>
    <p:extLst>
      <p:ext uri="{BB962C8B-B14F-4D97-AF65-F5344CB8AC3E}">
        <p14:creationId xmlns:p14="http://schemas.microsoft.com/office/powerpoint/2010/main" val="4863173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5" name="Rectangle 14"/>
          <p:cNvSpPr/>
          <p:nvPr userDrawn="1"/>
        </p:nvSpPr>
        <p:spPr>
          <a:xfrm>
            <a:off x="0" y="-4543"/>
            <a:ext cx="12192000" cy="6876042"/>
          </a:xfrm>
          <a:prstGeom prst="rect">
            <a:avLst/>
          </a:prstGeom>
          <a:solidFill>
            <a:srgbClr val="F76911"/>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en-US"/>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191001"/>
            <a:ext cx="12192000" cy="2680499"/>
          </a:xfrm>
          <a:prstGeom prst="rect">
            <a:avLst/>
          </a:prstGeom>
        </p:spPr>
      </p:pic>
      <p:sp>
        <p:nvSpPr>
          <p:cNvPr id="7" name="Title 1"/>
          <p:cNvSpPr txBox="1">
            <a:spLocks/>
          </p:cNvSpPr>
          <p:nvPr userDrawn="1"/>
        </p:nvSpPr>
        <p:spPr bwMode="auto">
          <a:xfrm>
            <a:off x="1422400" y="2057400"/>
            <a:ext cx="9448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4400">
              <a:latin typeface="Calibri" panose="020F0502020204030204" pitchFamily="34" charset="0"/>
            </a:endParaRPr>
          </a:p>
        </p:txBody>
      </p:sp>
      <p:sp>
        <p:nvSpPr>
          <p:cNvPr id="3" name="Subtitle 2"/>
          <p:cNvSpPr>
            <a:spLocks noGrp="1"/>
          </p:cNvSpPr>
          <p:nvPr>
            <p:ph type="subTitle" idx="1"/>
          </p:nvPr>
        </p:nvSpPr>
        <p:spPr>
          <a:xfrm>
            <a:off x="863600" y="2209800"/>
            <a:ext cx="10464800" cy="1295400"/>
          </a:xfrm>
        </p:spPr>
        <p:txBody>
          <a:bodyPr/>
          <a:lstStyle>
            <a:lvl1pPr marL="0" indent="0" algn="l">
              <a:lnSpc>
                <a:spcPts val="3200"/>
              </a:lnSpc>
              <a:buNone/>
              <a:defRPr>
                <a:solidFill>
                  <a:schemeClr val="bg1">
                    <a:lumMod val="85000"/>
                  </a:schemeClr>
                </a:solidFill>
                <a:latin typeface="Franklin Gothic Medium" panose="020B06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863600" y="457200"/>
            <a:ext cx="10464800" cy="828675"/>
          </a:xfrm>
        </p:spPr>
        <p:txBody>
          <a:bodyPr anchor="t"/>
          <a:lstStyle>
            <a:lvl1pPr algn="l">
              <a:defRPr sz="4400" b="1" cap="none" baseline="0">
                <a:solidFill>
                  <a:schemeClr val="bg1"/>
                </a:solidFill>
                <a:latin typeface="Franklin Gothic Demi" panose="020B0703020102020204" pitchFamily="34" charset="0"/>
              </a:defRPr>
            </a:lvl1pPr>
          </a:lstStyle>
          <a:p>
            <a:endParaRPr lang="en-US" dirty="0"/>
          </a:p>
        </p:txBody>
      </p:sp>
      <p:sp>
        <p:nvSpPr>
          <p:cNvPr id="9" name="Rectangle 8"/>
          <p:cNvSpPr/>
          <p:nvPr userDrawn="1"/>
        </p:nvSpPr>
        <p:spPr>
          <a:xfrm>
            <a:off x="0" y="6553200"/>
            <a:ext cx="12192000" cy="318299"/>
          </a:xfrm>
          <a:prstGeom prst="rect">
            <a:avLst/>
          </a:prstGeom>
          <a:solidFill>
            <a:schemeClr val="tx2">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userDrawn="1"/>
        </p:nvSpPr>
        <p:spPr>
          <a:xfrm>
            <a:off x="9342073" y="6502167"/>
            <a:ext cx="2641600" cy="369332"/>
          </a:xfrm>
          <a:prstGeom prst="rect">
            <a:avLst/>
          </a:prstGeom>
          <a:noFill/>
        </p:spPr>
        <p:txBody>
          <a:bodyPr wrap="square" rtlCol="0">
            <a:spAutoFit/>
          </a:bodyPr>
          <a:lstStyle/>
          <a:p>
            <a:pPr algn="r"/>
            <a:r>
              <a:rPr lang="en-US" dirty="0">
                <a:solidFill>
                  <a:schemeClr val="bg1">
                    <a:lumMod val="75000"/>
                  </a:schemeClr>
                </a:solidFill>
                <a:latin typeface="Franklin Gothic Heavy" panose="020B0903020102020204" pitchFamily="34" charset="0"/>
              </a:rPr>
              <a:t>www.dotd.la.gov</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5562600"/>
            <a:ext cx="1447800" cy="778224"/>
          </a:xfrm>
          <a:prstGeom prst="rect">
            <a:avLst/>
          </a:prstGeom>
        </p:spPr>
      </p:pic>
    </p:spTree>
    <p:extLst>
      <p:ext uri="{BB962C8B-B14F-4D97-AF65-F5344CB8AC3E}">
        <p14:creationId xmlns:p14="http://schemas.microsoft.com/office/powerpoint/2010/main" val="3803646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C36387-D545-4566-A9C8-3CA3730F02E8}" type="slidenum">
              <a:rPr lang="en-US" altLang="en-US"/>
              <a:pPr>
                <a:defRPr/>
              </a:pPr>
              <a:t>‹#›</a:t>
            </a:fld>
            <a:endParaRPr lang="en-US" altLang="en-US"/>
          </a:p>
        </p:txBody>
      </p:sp>
    </p:spTree>
    <p:extLst>
      <p:ext uri="{BB962C8B-B14F-4D97-AF65-F5344CB8AC3E}">
        <p14:creationId xmlns:p14="http://schemas.microsoft.com/office/powerpoint/2010/main" val="1309770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CCC0F1-2512-46DD-9205-2D7F598B3C7C}" type="slidenum">
              <a:rPr lang="en-US" altLang="en-US"/>
              <a:pPr>
                <a:defRPr/>
              </a:pPr>
              <a:t>‹#›</a:t>
            </a:fld>
            <a:endParaRPr lang="en-US" altLang="en-US"/>
          </a:p>
        </p:txBody>
      </p:sp>
    </p:spTree>
    <p:extLst>
      <p:ext uri="{BB962C8B-B14F-4D97-AF65-F5344CB8AC3E}">
        <p14:creationId xmlns:p14="http://schemas.microsoft.com/office/powerpoint/2010/main" val="1704786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B52D53D-9183-49D9-9A1A-1E9DBCC3500F}" type="slidenum">
              <a:rPr lang="en-US" altLang="en-US"/>
              <a:pPr>
                <a:defRPr/>
              </a:pPr>
              <a:t>‹#›</a:t>
            </a:fld>
            <a:endParaRPr lang="en-US" altLang="en-US"/>
          </a:p>
        </p:txBody>
      </p:sp>
    </p:spTree>
    <p:extLst>
      <p:ext uri="{BB962C8B-B14F-4D97-AF65-F5344CB8AC3E}">
        <p14:creationId xmlns:p14="http://schemas.microsoft.com/office/powerpoint/2010/main" val="3426129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2E818D2-C7E7-4215-A04A-907EF185AAFD}" type="slidenum">
              <a:rPr lang="en-US" altLang="en-US"/>
              <a:pPr>
                <a:defRPr/>
              </a:pPr>
              <a:t>‹#›</a:t>
            </a:fld>
            <a:endParaRPr lang="en-US" altLang="en-US"/>
          </a:p>
        </p:txBody>
      </p:sp>
    </p:spTree>
    <p:extLst>
      <p:ext uri="{BB962C8B-B14F-4D97-AF65-F5344CB8AC3E}">
        <p14:creationId xmlns:p14="http://schemas.microsoft.com/office/powerpoint/2010/main" val="1367098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7178426-B7CF-4868-BE82-811D03AD4665}" type="slidenum">
              <a:rPr lang="en-US" altLang="en-US"/>
              <a:pPr>
                <a:defRPr/>
              </a:pPr>
              <a:t>‹#›</a:t>
            </a:fld>
            <a:endParaRPr lang="en-US" altLang="en-US"/>
          </a:p>
        </p:txBody>
      </p:sp>
    </p:spTree>
    <p:extLst>
      <p:ext uri="{BB962C8B-B14F-4D97-AF65-F5344CB8AC3E}">
        <p14:creationId xmlns:p14="http://schemas.microsoft.com/office/powerpoint/2010/main" val="1382779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9759FA-5DD5-49E3-A12E-638B42D6F136}" type="slidenum">
              <a:rPr lang="en-US" altLang="en-US"/>
              <a:pPr>
                <a:defRPr/>
              </a:pPr>
              <a:t>‹#›</a:t>
            </a:fld>
            <a:endParaRPr lang="en-US" altLang="en-US"/>
          </a:p>
        </p:txBody>
      </p:sp>
    </p:spTree>
    <p:extLst>
      <p:ext uri="{BB962C8B-B14F-4D97-AF65-F5344CB8AC3E}">
        <p14:creationId xmlns:p14="http://schemas.microsoft.com/office/powerpoint/2010/main" val="69668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87B567A-E1C5-4964-93F7-FF6EFDE71EB9}" type="slidenum">
              <a:rPr lang="en-US" altLang="en-US"/>
              <a:pPr>
                <a:defRPr/>
              </a:pPr>
              <a:t>‹#›</a:t>
            </a:fld>
            <a:endParaRPr lang="en-US" altLang="en-US"/>
          </a:p>
        </p:txBody>
      </p:sp>
    </p:spTree>
    <p:extLst>
      <p:ext uri="{BB962C8B-B14F-4D97-AF65-F5344CB8AC3E}">
        <p14:creationId xmlns:p14="http://schemas.microsoft.com/office/powerpoint/2010/main" val="3024718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07EF4EE-4E7B-486E-9BB5-C444D7F5AF9D}" type="slidenum">
              <a:rPr lang="en-US" altLang="en-US"/>
              <a:pPr>
                <a:defRPr/>
              </a:pPr>
              <a:t>‹#›</a:t>
            </a:fld>
            <a:endParaRPr lang="en-US" altLang="en-US"/>
          </a:p>
        </p:txBody>
      </p:sp>
    </p:spTree>
    <p:extLst>
      <p:ext uri="{BB962C8B-B14F-4D97-AF65-F5344CB8AC3E}">
        <p14:creationId xmlns:p14="http://schemas.microsoft.com/office/powerpoint/2010/main" val="561699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01C8C2-8B17-424C-8616-A2F22F233AD3}" type="slidenum">
              <a:rPr lang="en-US" altLang="en-US"/>
              <a:pPr>
                <a:defRPr/>
              </a:pPr>
              <a:t>‹#›</a:t>
            </a:fld>
            <a:endParaRPr lang="en-US" altLang="en-US"/>
          </a:p>
        </p:txBody>
      </p:sp>
    </p:spTree>
    <p:extLst>
      <p:ext uri="{BB962C8B-B14F-4D97-AF65-F5344CB8AC3E}">
        <p14:creationId xmlns:p14="http://schemas.microsoft.com/office/powerpoint/2010/main" val="3048113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lnSpc>
                <a:spcPts val="4400"/>
              </a:lnSpc>
              <a:defRPr>
                <a:latin typeface="Franklin Gothic Medium" panose="020B0603020102020204" pitchFamily="34" charset="0"/>
              </a:defRPr>
            </a:lvl1pPr>
          </a:lstStyle>
          <a:p>
            <a:r>
              <a:rPr lang="en-US" dirty="0"/>
              <a:t>Click to edit Master title style</a:t>
            </a:r>
          </a:p>
        </p:txBody>
      </p:sp>
      <p:sp>
        <p:nvSpPr>
          <p:cNvPr id="3" name="Content Placeholder 2"/>
          <p:cNvSpPr>
            <a:spLocks noGrp="1"/>
          </p:cNvSpPr>
          <p:nvPr>
            <p:ph idx="1"/>
          </p:nvPr>
        </p:nvSpPr>
        <p:spPr>
          <a:xfrm>
            <a:off x="609600" y="1600201"/>
            <a:ext cx="10972800" cy="3962400"/>
          </a:xfrm>
        </p:spPr>
        <p:txBody>
          <a:bodyPr/>
          <a:lstStyle>
            <a:lvl1pPr marL="342900" indent="-342900">
              <a:spcBef>
                <a:spcPts val="0"/>
              </a:spcBef>
              <a:buClr>
                <a:srgbClr val="F16321"/>
              </a:buClr>
              <a:buFont typeface="Wingdings" panose="05000000000000000000" pitchFamily="2" charset="2"/>
              <a:buChar char="Ø"/>
              <a:defRPr>
                <a:latin typeface="Franklin Gothic Book" panose="020B0503020102020204" pitchFamily="34" charset="0"/>
              </a:defRPr>
            </a:lvl1pPr>
            <a:lvl2pPr>
              <a:spcBef>
                <a:spcPts val="0"/>
              </a:spcBef>
              <a:buClr>
                <a:srgbClr val="F16321"/>
              </a:buClr>
              <a:defRPr>
                <a:latin typeface="Franklin Gothic Book" panose="020B0503020102020204" pitchFamily="34" charset="0"/>
              </a:defRPr>
            </a:lvl2pPr>
            <a:lvl3pPr>
              <a:spcBef>
                <a:spcPts val="0"/>
              </a:spcBef>
              <a:buClr>
                <a:srgbClr val="F16321"/>
              </a:buClr>
              <a:defRPr sz="2800">
                <a:latin typeface="Franklin Gothic Book" panose="020B0503020102020204" pitchFamily="34" charset="0"/>
              </a:defRPr>
            </a:lvl3pPr>
            <a:lvl4pPr>
              <a:spcBef>
                <a:spcPts val="0"/>
              </a:spcBef>
              <a:buClr>
                <a:srgbClr val="F16321"/>
              </a:buClr>
              <a:defRPr sz="2800">
                <a:latin typeface="Franklin Gothic Book" panose="020B0503020102020204" pitchFamily="34" charset="0"/>
              </a:defRPr>
            </a:lvl4pPr>
            <a:lvl5pPr>
              <a:spcBef>
                <a:spcPts val="0"/>
              </a:spcBef>
              <a:buClr>
                <a:srgbClr val="F16321"/>
              </a:buClr>
              <a:defRPr sz="2800">
                <a:latin typeface="Franklin Gothic Book" panose="020B05030201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43601"/>
            <a:ext cx="12192000" cy="927899"/>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09600"/>
          </a:xfrm>
          <a:prstGeom prst="rect">
            <a:avLst/>
          </a:prstGeom>
        </p:spPr>
      </p:pic>
      <p:sp>
        <p:nvSpPr>
          <p:cNvPr id="7" name="Slide Number Placeholder 6"/>
          <p:cNvSpPr>
            <a:spLocks noGrp="1"/>
          </p:cNvSpPr>
          <p:nvPr userDrawn="1">
            <p:ph type="sldNum" sz="quarter" idx="10"/>
          </p:nvPr>
        </p:nvSpPr>
        <p:spPr/>
        <p:txBody>
          <a:bodyPr/>
          <a:lstStyle/>
          <a:p>
            <a:fld id="{D5C9B0AA-EE54-4968-95E5-6586D6E0F47B}" type="slidenum">
              <a:rPr lang="en-US" smtClean="0"/>
              <a:pPr/>
              <a:t>‹#›</a:t>
            </a:fld>
            <a:endParaRPr lang="en-US" dirty="0"/>
          </a:p>
        </p:txBody>
      </p:sp>
      <p:grpSp>
        <p:nvGrpSpPr>
          <p:cNvPr id="12" name="Group 11"/>
          <p:cNvGrpSpPr/>
          <p:nvPr userDrawn="1"/>
        </p:nvGrpSpPr>
        <p:grpSpPr>
          <a:xfrm>
            <a:off x="812800" y="5866002"/>
            <a:ext cx="2032000" cy="990600"/>
            <a:chOff x="812800" y="5866002"/>
            <a:chExt cx="2032000" cy="990600"/>
          </a:xfrm>
        </p:grpSpPr>
        <p:sp>
          <p:nvSpPr>
            <p:cNvPr id="9" name="Rectangle 8"/>
            <p:cNvSpPr/>
            <p:nvPr userDrawn="1"/>
          </p:nvSpPr>
          <p:spPr>
            <a:xfrm>
              <a:off x="812800" y="5866002"/>
              <a:ext cx="203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600" y="5866002"/>
              <a:ext cx="1600200" cy="859842"/>
            </a:xfrm>
            <a:prstGeom prst="rect">
              <a:avLst/>
            </a:prstGeom>
          </p:spPr>
        </p:pic>
      </p:grpSp>
    </p:spTree>
    <p:extLst>
      <p:ext uri="{BB962C8B-B14F-4D97-AF65-F5344CB8AC3E}">
        <p14:creationId xmlns:p14="http://schemas.microsoft.com/office/powerpoint/2010/main" val="812390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4543"/>
            <a:ext cx="12192000" cy="6876042"/>
          </a:xfrm>
          <a:prstGeom prst="rect">
            <a:avLst/>
          </a:prstGeom>
          <a:solidFill>
            <a:srgbClr val="F76911"/>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191001"/>
            <a:ext cx="12192000" cy="2680499"/>
          </a:xfrm>
          <a:prstGeom prst="rect">
            <a:avLst/>
          </a:prstGeom>
        </p:spPr>
      </p:pic>
      <p:sp>
        <p:nvSpPr>
          <p:cNvPr id="10" name="Title 1"/>
          <p:cNvSpPr txBox="1">
            <a:spLocks/>
          </p:cNvSpPr>
          <p:nvPr userDrawn="1"/>
        </p:nvSpPr>
        <p:spPr bwMode="auto">
          <a:xfrm>
            <a:off x="1422400" y="2057400"/>
            <a:ext cx="9448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4400">
              <a:latin typeface="Calibri" panose="020F0502020204030204" pitchFamily="34" charset="0"/>
            </a:endParaRPr>
          </a:p>
        </p:txBody>
      </p:sp>
      <p:sp>
        <p:nvSpPr>
          <p:cNvPr id="11" name="Subtitle 2"/>
          <p:cNvSpPr>
            <a:spLocks noGrp="1"/>
          </p:cNvSpPr>
          <p:nvPr>
            <p:ph type="subTitle" idx="1" hasCustomPrompt="1"/>
          </p:nvPr>
        </p:nvSpPr>
        <p:spPr>
          <a:xfrm>
            <a:off x="711200" y="533400"/>
            <a:ext cx="10464800" cy="1295400"/>
          </a:xfrm>
        </p:spPr>
        <p:txBody>
          <a:bodyPr/>
          <a:lstStyle>
            <a:lvl1pPr marL="0" indent="0" algn="l">
              <a:lnSpc>
                <a:spcPts val="3200"/>
              </a:lnSpc>
              <a:buNone/>
              <a:defRPr>
                <a:solidFill>
                  <a:schemeClr val="bg1">
                    <a:lumMod val="85000"/>
                  </a:schemeClr>
                </a:solidFill>
                <a:latin typeface="Franklin Gothic Medium" panose="020B06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section title</a:t>
            </a:r>
          </a:p>
        </p:txBody>
      </p:sp>
      <p:sp>
        <p:nvSpPr>
          <p:cNvPr id="12" name="Rectangle 11"/>
          <p:cNvSpPr/>
          <p:nvPr userDrawn="1"/>
        </p:nvSpPr>
        <p:spPr>
          <a:xfrm>
            <a:off x="0" y="6553200"/>
            <a:ext cx="12192000" cy="318299"/>
          </a:xfrm>
          <a:prstGeom prst="rect">
            <a:avLst/>
          </a:prstGeom>
          <a:solidFill>
            <a:schemeClr val="tx2">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userDrawn="1"/>
        </p:nvSpPr>
        <p:spPr>
          <a:xfrm>
            <a:off x="9342073" y="6502167"/>
            <a:ext cx="2641600" cy="369332"/>
          </a:xfrm>
          <a:prstGeom prst="rect">
            <a:avLst/>
          </a:prstGeom>
          <a:noFill/>
        </p:spPr>
        <p:txBody>
          <a:bodyPr wrap="square" rtlCol="0">
            <a:spAutoFit/>
          </a:bodyPr>
          <a:lstStyle/>
          <a:p>
            <a:pPr algn="r"/>
            <a:r>
              <a:rPr lang="en-US" dirty="0">
                <a:solidFill>
                  <a:schemeClr val="bg1">
                    <a:lumMod val="75000"/>
                  </a:schemeClr>
                </a:solidFill>
                <a:latin typeface="Franklin Gothic Heavy" panose="020B0903020102020204" pitchFamily="34" charset="0"/>
              </a:rPr>
              <a:t>www.dotd.la.gov</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5562600"/>
            <a:ext cx="1447800" cy="778224"/>
          </a:xfrm>
          <a:prstGeom prst="rect">
            <a:avLst/>
          </a:prstGeom>
        </p:spPr>
      </p:pic>
    </p:spTree>
    <p:extLst>
      <p:ext uri="{BB962C8B-B14F-4D97-AF65-F5344CB8AC3E}">
        <p14:creationId xmlns:p14="http://schemas.microsoft.com/office/powerpoint/2010/main" val="926407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233862"/>
          </a:xfrm>
        </p:spPr>
        <p:txBody>
          <a:bodyPr/>
          <a:lstStyle>
            <a:lvl1pPr marL="342900" indent="-342900">
              <a:spcBef>
                <a:spcPts val="0"/>
              </a:spcBef>
              <a:buClr>
                <a:srgbClr val="F16321"/>
              </a:buClr>
              <a:buFont typeface="Wingdings" panose="05000000000000000000" pitchFamily="2" charset="2"/>
              <a:buChar char="Ø"/>
              <a:defRPr sz="2800">
                <a:latin typeface="Franklin Gothic Book" panose="020B0503020102020204" pitchFamily="34" charset="0"/>
              </a:defRPr>
            </a:lvl1pPr>
            <a:lvl2pPr>
              <a:spcBef>
                <a:spcPts val="0"/>
              </a:spcBef>
              <a:buClr>
                <a:srgbClr val="F16321"/>
              </a:buClr>
              <a:defRPr sz="2400">
                <a:latin typeface="Franklin Gothic Book" panose="020B0503020102020204" pitchFamily="34" charset="0"/>
              </a:defRPr>
            </a:lvl2pPr>
            <a:lvl3pPr>
              <a:spcBef>
                <a:spcPts val="0"/>
              </a:spcBef>
              <a:buClr>
                <a:srgbClr val="F16321"/>
              </a:buClr>
              <a:defRPr sz="2400">
                <a:latin typeface="Franklin Gothic Book" panose="020B0503020102020204" pitchFamily="34" charset="0"/>
              </a:defRPr>
            </a:lvl3pPr>
            <a:lvl4pPr>
              <a:spcBef>
                <a:spcPts val="0"/>
              </a:spcBef>
              <a:buClr>
                <a:srgbClr val="F16321"/>
              </a:buClr>
              <a:defRPr sz="2400">
                <a:latin typeface="Franklin Gothic Book" panose="020B0503020102020204" pitchFamily="34" charset="0"/>
              </a:defRPr>
            </a:lvl4pPr>
            <a:lvl5pPr>
              <a:spcBef>
                <a:spcPts val="0"/>
              </a:spcBef>
              <a:buClr>
                <a:srgbClr val="F16321"/>
              </a:buClr>
              <a:defRPr sz="2400">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0"/>
            <a:ext cx="5384800" cy="4233863"/>
          </a:xfrm>
        </p:spPr>
        <p:txBody>
          <a:bodyPr/>
          <a:lstStyle>
            <a:lvl1pPr marL="342900" indent="-342900">
              <a:spcBef>
                <a:spcPts val="0"/>
              </a:spcBef>
              <a:buClr>
                <a:srgbClr val="F16321"/>
              </a:buClr>
              <a:buFont typeface="Wingdings" panose="05000000000000000000" pitchFamily="2" charset="2"/>
              <a:buChar char="Ø"/>
              <a:defRPr sz="2800">
                <a:latin typeface="Franklin Gothic Book" panose="020B0503020102020204" pitchFamily="34" charset="0"/>
              </a:defRPr>
            </a:lvl1pPr>
            <a:lvl2pPr>
              <a:spcBef>
                <a:spcPts val="0"/>
              </a:spcBef>
              <a:buClr>
                <a:srgbClr val="F16321"/>
              </a:buClr>
              <a:defRPr sz="2400">
                <a:latin typeface="Franklin Gothic Book" panose="020B0503020102020204" pitchFamily="34" charset="0"/>
              </a:defRPr>
            </a:lvl2pPr>
            <a:lvl3pPr>
              <a:spcBef>
                <a:spcPts val="0"/>
              </a:spcBef>
              <a:buClr>
                <a:srgbClr val="F16321"/>
              </a:buClr>
              <a:defRPr sz="2400">
                <a:latin typeface="Franklin Gothic Book" panose="020B0503020102020204" pitchFamily="34" charset="0"/>
              </a:defRPr>
            </a:lvl3pPr>
            <a:lvl4pPr>
              <a:spcBef>
                <a:spcPts val="0"/>
              </a:spcBef>
              <a:buClr>
                <a:srgbClr val="F16321"/>
              </a:buClr>
              <a:defRPr sz="2400">
                <a:latin typeface="Franklin Gothic Book" panose="020B0503020102020204" pitchFamily="34" charset="0"/>
              </a:defRPr>
            </a:lvl4pPr>
            <a:lvl5pPr>
              <a:spcBef>
                <a:spcPts val="0"/>
              </a:spcBef>
              <a:buClr>
                <a:srgbClr val="F16321"/>
              </a:buClr>
              <a:defRPr sz="2400">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43601"/>
            <a:ext cx="12192000" cy="927899"/>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09600"/>
          </a:xfrm>
          <a:prstGeom prst="rect">
            <a:avLst/>
          </a:prstGeom>
        </p:spPr>
      </p:pic>
      <p:sp>
        <p:nvSpPr>
          <p:cNvPr id="12" name="Title 1"/>
          <p:cNvSpPr>
            <a:spLocks noGrp="1"/>
          </p:cNvSpPr>
          <p:nvPr>
            <p:ph type="title"/>
          </p:nvPr>
        </p:nvSpPr>
        <p:spPr>
          <a:xfrm>
            <a:off x="609600" y="274638"/>
            <a:ext cx="10972800" cy="1143000"/>
          </a:xfrm>
        </p:spPr>
        <p:txBody>
          <a:bodyPr/>
          <a:lstStyle>
            <a:lvl1pPr>
              <a:lnSpc>
                <a:spcPts val="4400"/>
              </a:lnSpc>
              <a:defRPr>
                <a:latin typeface="Franklin Gothic Medium" panose="020B0603020102020204" pitchFamily="34" charset="0"/>
              </a:defRPr>
            </a:lvl1pPr>
          </a:lstStyle>
          <a:p>
            <a:r>
              <a:rPr lang="en-US" dirty="0"/>
              <a:t>Click to edit Master title style</a:t>
            </a:r>
          </a:p>
        </p:txBody>
      </p:sp>
      <p:sp>
        <p:nvSpPr>
          <p:cNvPr id="5" name="Slide Number Placeholder 4"/>
          <p:cNvSpPr>
            <a:spLocks noGrp="1"/>
          </p:cNvSpPr>
          <p:nvPr>
            <p:ph type="sldNum" sz="quarter" idx="10"/>
          </p:nvPr>
        </p:nvSpPr>
        <p:spPr/>
        <p:txBody>
          <a:bodyPr/>
          <a:lstStyle/>
          <a:p>
            <a:fld id="{D5C9B0AA-EE54-4968-95E5-6586D6E0F47B}" type="slidenum">
              <a:rPr lang="en-US" smtClean="0"/>
              <a:pPr/>
              <a:t>‹#›</a:t>
            </a:fld>
            <a:endParaRPr lang="en-US" dirty="0"/>
          </a:p>
        </p:txBody>
      </p:sp>
      <p:grpSp>
        <p:nvGrpSpPr>
          <p:cNvPr id="13" name="Group 12"/>
          <p:cNvGrpSpPr/>
          <p:nvPr userDrawn="1"/>
        </p:nvGrpSpPr>
        <p:grpSpPr>
          <a:xfrm>
            <a:off x="812800" y="5866002"/>
            <a:ext cx="2032000" cy="990600"/>
            <a:chOff x="812800" y="5866002"/>
            <a:chExt cx="2032000" cy="990600"/>
          </a:xfrm>
        </p:grpSpPr>
        <p:sp>
          <p:nvSpPr>
            <p:cNvPr id="14" name="Rectangle 13"/>
            <p:cNvSpPr/>
            <p:nvPr userDrawn="1"/>
          </p:nvSpPr>
          <p:spPr>
            <a:xfrm>
              <a:off x="812800" y="5866002"/>
              <a:ext cx="203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600" y="5866002"/>
              <a:ext cx="1600200" cy="859842"/>
            </a:xfrm>
            <a:prstGeom prst="rect">
              <a:avLst/>
            </a:prstGeom>
          </p:spPr>
        </p:pic>
      </p:grpSp>
    </p:spTree>
    <p:extLst>
      <p:ext uri="{BB962C8B-B14F-4D97-AF65-F5344CB8AC3E}">
        <p14:creationId xmlns:p14="http://schemas.microsoft.com/office/powerpoint/2010/main" val="576383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p:cNvSpPr>
            <a:spLocks noGrp="1"/>
          </p:cNvSpPr>
          <p:nvPr>
            <p:ph type="title"/>
          </p:nvPr>
        </p:nvSpPr>
        <p:spPr>
          <a:xfrm>
            <a:off x="609600" y="274638"/>
            <a:ext cx="10972800" cy="1143000"/>
          </a:xfrm>
        </p:spPr>
        <p:txBody>
          <a:bodyPr/>
          <a:lstStyle>
            <a:lvl1pPr>
              <a:lnSpc>
                <a:spcPts val="4400"/>
              </a:lnSpc>
              <a:defRPr>
                <a:latin typeface="Franklin Gothic Medium" panose="020B0603020102020204" pitchFamily="34" charset="0"/>
              </a:defRPr>
            </a:lvl1pPr>
          </a:lstStyle>
          <a:p>
            <a:r>
              <a:rPr lang="en-US"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43601"/>
            <a:ext cx="12192000" cy="927899"/>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09600"/>
          </a:xfrm>
          <a:prstGeom prst="rect">
            <a:avLst/>
          </a:prstGeom>
        </p:spPr>
      </p:pic>
      <p:sp>
        <p:nvSpPr>
          <p:cNvPr id="2" name="Slide Number Placeholder 1"/>
          <p:cNvSpPr>
            <a:spLocks noGrp="1"/>
          </p:cNvSpPr>
          <p:nvPr>
            <p:ph type="sldNum" sz="quarter" idx="10"/>
          </p:nvPr>
        </p:nvSpPr>
        <p:spPr/>
        <p:txBody>
          <a:bodyPr/>
          <a:lstStyle/>
          <a:p>
            <a:fld id="{D5C9B0AA-EE54-4968-95E5-6586D6E0F47B}" type="slidenum">
              <a:rPr lang="en-US" smtClean="0"/>
              <a:pPr/>
              <a:t>‹#›</a:t>
            </a:fld>
            <a:endParaRPr lang="en-US" dirty="0"/>
          </a:p>
        </p:txBody>
      </p:sp>
      <p:grpSp>
        <p:nvGrpSpPr>
          <p:cNvPr id="12" name="Group 11"/>
          <p:cNvGrpSpPr/>
          <p:nvPr userDrawn="1"/>
        </p:nvGrpSpPr>
        <p:grpSpPr>
          <a:xfrm>
            <a:off x="812800" y="5866002"/>
            <a:ext cx="2032000" cy="990600"/>
            <a:chOff x="812800" y="5866002"/>
            <a:chExt cx="2032000" cy="990600"/>
          </a:xfrm>
        </p:grpSpPr>
        <p:sp>
          <p:nvSpPr>
            <p:cNvPr id="13" name="Rectangle 12"/>
            <p:cNvSpPr/>
            <p:nvPr userDrawn="1"/>
          </p:nvSpPr>
          <p:spPr>
            <a:xfrm>
              <a:off x="812800" y="5866002"/>
              <a:ext cx="203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600" y="5866002"/>
              <a:ext cx="1600200" cy="859842"/>
            </a:xfrm>
            <a:prstGeom prst="rect">
              <a:avLst/>
            </a:prstGeom>
          </p:spPr>
        </p:pic>
      </p:grpSp>
    </p:spTree>
    <p:extLst>
      <p:ext uri="{BB962C8B-B14F-4D97-AF65-F5344CB8AC3E}">
        <p14:creationId xmlns:p14="http://schemas.microsoft.com/office/powerpoint/2010/main" val="368355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43601"/>
            <a:ext cx="12192000" cy="92789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09600"/>
          </a:xfrm>
          <a:prstGeom prst="rect">
            <a:avLst/>
          </a:prstGeom>
        </p:spPr>
      </p:pic>
      <p:sp>
        <p:nvSpPr>
          <p:cNvPr id="2" name="Slide Number Placeholder 1"/>
          <p:cNvSpPr>
            <a:spLocks noGrp="1"/>
          </p:cNvSpPr>
          <p:nvPr>
            <p:ph type="sldNum" sz="quarter" idx="10"/>
          </p:nvPr>
        </p:nvSpPr>
        <p:spPr/>
        <p:txBody>
          <a:bodyPr/>
          <a:lstStyle/>
          <a:p>
            <a:fld id="{D5C9B0AA-EE54-4968-95E5-6586D6E0F47B}" type="slidenum">
              <a:rPr lang="en-US" smtClean="0"/>
              <a:pPr/>
              <a:t>‹#›</a:t>
            </a:fld>
            <a:endParaRPr lang="en-US" dirty="0"/>
          </a:p>
        </p:txBody>
      </p:sp>
      <p:grpSp>
        <p:nvGrpSpPr>
          <p:cNvPr id="9" name="Group 8"/>
          <p:cNvGrpSpPr/>
          <p:nvPr userDrawn="1"/>
        </p:nvGrpSpPr>
        <p:grpSpPr>
          <a:xfrm>
            <a:off x="812800" y="5866002"/>
            <a:ext cx="2032000" cy="990600"/>
            <a:chOff x="812800" y="5866002"/>
            <a:chExt cx="2032000" cy="990600"/>
          </a:xfrm>
        </p:grpSpPr>
        <p:sp>
          <p:nvSpPr>
            <p:cNvPr id="10" name="Rectangle 9"/>
            <p:cNvSpPr/>
            <p:nvPr userDrawn="1"/>
          </p:nvSpPr>
          <p:spPr>
            <a:xfrm>
              <a:off x="812800" y="5866002"/>
              <a:ext cx="203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600" y="5866002"/>
              <a:ext cx="1600200" cy="859842"/>
            </a:xfrm>
            <a:prstGeom prst="rect">
              <a:avLst/>
            </a:prstGeom>
          </p:spPr>
        </p:pic>
      </p:grpSp>
    </p:spTree>
    <p:extLst>
      <p:ext uri="{BB962C8B-B14F-4D97-AF65-F5344CB8AC3E}">
        <p14:creationId xmlns:p14="http://schemas.microsoft.com/office/powerpoint/2010/main" val="2842839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738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567BF96-A928-4C93-80B1-0A2EE31724EB}" type="slidenum">
              <a:rPr lang="en-US" altLang="en-US"/>
              <a:pPr>
                <a:defRPr/>
              </a:pPr>
              <a:t>‹#›</a:t>
            </a:fld>
            <a:endParaRPr lang="en-US" altLang="en-US"/>
          </a:p>
        </p:txBody>
      </p:sp>
    </p:spTree>
    <p:extLst>
      <p:ext uri="{BB962C8B-B14F-4D97-AF65-F5344CB8AC3E}">
        <p14:creationId xmlns:p14="http://schemas.microsoft.com/office/powerpoint/2010/main" val="3722691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CB66A0-2677-4767-8F00-64B675A5408E}" type="slidenum">
              <a:rPr lang="en-US" altLang="en-US"/>
              <a:pPr>
                <a:defRPr/>
              </a:pPr>
              <a:t>‹#›</a:t>
            </a:fld>
            <a:endParaRPr lang="en-US" altLang="en-US"/>
          </a:p>
        </p:txBody>
      </p:sp>
    </p:spTree>
    <p:extLst>
      <p:ext uri="{BB962C8B-B14F-4D97-AF65-F5344CB8AC3E}">
        <p14:creationId xmlns:p14="http://schemas.microsoft.com/office/powerpoint/2010/main" val="2507530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Slide Number Placeholder 1"/>
          <p:cNvSpPr>
            <a:spLocks noGrp="1"/>
          </p:cNvSpPr>
          <p:nvPr>
            <p:ph type="sldNum" sz="quarter" idx="4"/>
          </p:nvPr>
        </p:nvSpPr>
        <p:spPr>
          <a:xfrm>
            <a:off x="9347200" y="6492876"/>
            <a:ext cx="2743200" cy="365125"/>
          </a:xfrm>
          <a:prstGeom prst="rect">
            <a:avLst/>
          </a:prstGeom>
        </p:spPr>
        <p:txBody>
          <a:bodyPr vert="horz" lIns="91440" tIns="45720" rIns="91440" bIns="45720" rtlCol="0" anchor="ctr"/>
          <a:lstStyle>
            <a:lvl1pPr algn="r">
              <a:defRPr sz="1200" b="1">
                <a:solidFill>
                  <a:schemeClr val="bg1"/>
                </a:solidFill>
              </a:defRPr>
            </a:lvl1pPr>
          </a:lstStyle>
          <a:p>
            <a:fld id="{D5C9B0AA-EE54-4968-95E5-6586D6E0F47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76" r:id="rId1"/>
    <p:sldLayoutId id="2147483966" r:id="rId2"/>
    <p:sldLayoutId id="2147483967" r:id="rId3"/>
    <p:sldLayoutId id="2147483968" r:id="rId4"/>
    <p:sldLayoutId id="2147483971" r:id="rId5"/>
    <p:sldLayoutId id="2147483972" r:id="rId6"/>
    <p:sldLayoutId id="2147483977" r:id="rId7"/>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cs typeface="Arial" charset="0"/>
              </a:defRPr>
            </a:lvl1pPr>
          </a:lstStyle>
          <a:p>
            <a:pPr>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cs typeface="Arial"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E865E9EA-ABCC-4739-A640-E472549CDBD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emf"/></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8.jpg"/><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533400" y="1810307"/>
            <a:ext cx="4359250" cy="2456893"/>
          </a:xfrm>
        </p:spPr>
        <p:txBody>
          <a:bodyPr/>
          <a:lstStyle/>
          <a:p>
            <a:r>
              <a:rPr lang="en-US" dirty="0"/>
              <a:t>Glenn Ledet</a:t>
            </a:r>
          </a:p>
          <a:p>
            <a:r>
              <a:rPr lang="en-US" sz="2400" dirty="0"/>
              <a:t>Secretary</a:t>
            </a:r>
          </a:p>
          <a:p>
            <a:endParaRPr lang="en-US" dirty="0"/>
          </a:p>
          <a:p>
            <a:r>
              <a:rPr lang="en-US" sz="2400" dirty="0"/>
              <a:t>May 7, 2026</a:t>
            </a:r>
          </a:p>
        </p:txBody>
      </p:sp>
      <p:sp>
        <p:nvSpPr>
          <p:cNvPr id="3" name="Title 2"/>
          <p:cNvSpPr>
            <a:spLocks noGrp="1"/>
          </p:cNvSpPr>
          <p:nvPr>
            <p:ph type="title"/>
          </p:nvPr>
        </p:nvSpPr>
        <p:spPr>
          <a:xfrm>
            <a:off x="863600" y="228600"/>
            <a:ext cx="10464800" cy="828675"/>
          </a:xfrm>
        </p:spPr>
        <p:txBody>
          <a:bodyPr/>
          <a:lstStyle/>
          <a:p>
            <a:r>
              <a:rPr lang="en-US" dirty="0"/>
              <a:t>Association of Levee Boards of Louisiana</a:t>
            </a:r>
          </a:p>
        </p:txBody>
      </p:sp>
      <p:pic>
        <p:nvPicPr>
          <p:cNvPr id="1026" name="Picture 2">
            <a:extLst>
              <a:ext uri="{FF2B5EF4-FFF2-40B4-BE49-F238E27FC236}">
                <a16:creationId xmlns:a16="http://schemas.microsoft.com/office/drawing/2014/main" id="{E24FB736-C47E-E4ED-4447-2E7B4CB743A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0125"/>
          <a:stretch>
            <a:fillRect/>
          </a:stretch>
        </p:blipFill>
        <p:spPr bwMode="auto">
          <a:xfrm>
            <a:off x="4892650" y="1143000"/>
            <a:ext cx="6781800" cy="38256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a:t>Levee Safety Program</a:t>
            </a:r>
          </a:p>
        </p:txBody>
      </p:sp>
      <p:sp>
        <p:nvSpPr>
          <p:cNvPr id="3" name="Slide Number Placeholder 2"/>
          <p:cNvSpPr>
            <a:spLocks noGrp="1"/>
          </p:cNvSpPr>
          <p:nvPr>
            <p:ph type="sldNum" sz="quarter" idx="10"/>
          </p:nvPr>
        </p:nvSpPr>
        <p:spPr/>
        <p:txBody>
          <a:bodyPr/>
          <a:lstStyle/>
          <a:p>
            <a:fld id="{D5C9B0AA-EE54-4968-95E5-6586D6E0F47B}" type="slidenum">
              <a:rPr lang="en-US" smtClean="0"/>
              <a:pPr/>
              <a:t>10</a:t>
            </a:fld>
            <a:endParaRPr lang="en-US" dirty="0"/>
          </a:p>
        </p:txBody>
      </p:sp>
      <p:sp>
        <p:nvSpPr>
          <p:cNvPr id="6" name="TextBox 5"/>
          <p:cNvSpPr txBox="1"/>
          <p:nvPr/>
        </p:nvSpPr>
        <p:spPr>
          <a:xfrm>
            <a:off x="4114801" y="1159401"/>
            <a:ext cx="7391400" cy="453671"/>
          </a:xfrm>
          <a:prstGeom prst="rect">
            <a:avLst/>
          </a:prstGeom>
          <a:noFill/>
          <a:ln>
            <a:noFill/>
          </a:ln>
        </p:spPr>
        <p:txBody>
          <a:bodyPr vert="horz" wrap="square" lIns="91440" tIns="45720" rIns="91440" bIns="45720" numCol="1" anchor="ctr" anchorCtr="0" compatLnSpc="1">
            <a:prstTxWarp prst="textNoShape">
              <a:avLst/>
            </a:prstTxWarp>
          </a:bodyPr>
          <a:lstStyle>
            <a:defPPr>
              <a:defRPr lang="en-US"/>
            </a:defPPr>
            <a:lvl1pPr algn="r">
              <a:lnSpc>
                <a:spcPts val="4400"/>
              </a:lnSpc>
              <a:defRPr sz="3600">
                <a:latin typeface="Franklin Gothic Medium" panose="020B0603020102020204" pitchFamily="34" charset="0"/>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en-US" sz="2400" dirty="0"/>
              <a:t>Into the Future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3278" y="1957350"/>
            <a:ext cx="4400702" cy="2707617"/>
          </a:xfrm>
          <a:prstGeom prst="rect">
            <a:avLst/>
          </a:prstGeom>
        </p:spPr>
      </p:pic>
      <p:sp>
        <p:nvSpPr>
          <p:cNvPr id="10" name="Content Placeholder 2"/>
          <p:cNvSpPr txBox="1">
            <a:spLocks/>
          </p:cNvSpPr>
          <p:nvPr/>
        </p:nvSpPr>
        <p:spPr bwMode="auto">
          <a:xfrm>
            <a:off x="486877" y="1524740"/>
            <a:ext cx="6781801" cy="2213066"/>
          </a:xfrm>
          <a:prstGeom prst="rect">
            <a:avLst/>
          </a:prstGeom>
          <a:noFill/>
          <a:ln>
            <a:noFill/>
          </a:ln>
        </p:spPr>
        <p:txBody>
          <a:bodyPr vert="horz" wrap="square" lIns="91440" tIns="45720" rIns="91440" bIns="45720" numCol="1" anchor="ctr" anchorCtr="0" compatLnSpc="1">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61963"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2000" dirty="0">
                <a:latin typeface="Franklin Gothic Book" panose="020B0503020102020204" pitchFamily="34" charset="0"/>
                <a:cs typeface="Arial" panose="020B0604020202020204" pitchFamily="34" charset="0"/>
              </a:rPr>
              <a:t>Evaluation of Electromagnetic Geophysics</a:t>
            </a:r>
          </a:p>
          <a:p>
            <a:pPr marL="862013" lvl="1" indent="-427038">
              <a:spcBef>
                <a:spcPct val="0"/>
              </a:spcBef>
              <a:spcAft>
                <a:spcPts val="1200"/>
              </a:spcAft>
              <a:buClr>
                <a:srgbClr val="F16321"/>
              </a:buClr>
              <a:buSzPct val="127000"/>
              <a:buFont typeface="Franklin Gothic Book" panose="020B0503020102020204" pitchFamily="34" charset="0"/>
              <a:buChar char="−"/>
              <a:tabLst>
                <a:tab pos="514337" algn="l"/>
              </a:tabLst>
              <a:defRPr/>
            </a:pPr>
            <a:r>
              <a:rPr lang="en-US" sz="1600" dirty="0">
                <a:latin typeface="Franklin Gothic Book" panose="020B0503020102020204" pitchFamily="34" charset="0"/>
                <a:cs typeface="Arial" panose="020B0604020202020204" pitchFamily="34" charset="0"/>
              </a:rPr>
              <a:t>Entire State Collected</a:t>
            </a:r>
          </a:p>
          <a:p>
            <a:pPr marL="862013" lvl="1" indent="-427038">
              <a:spcBef>
                <a:spcPct val="0"/>
              </a:spcBef>
              <a:spcAft>
                <a:spcPts val="1200"/>
              </a:spcAft>
              <a:buClr>
                <a:srgbClr val="F16321"/>
              </a:buClr>
              <a:buSzPct val="127000"/>
              <a:buFont typeface="Franklin Gothic Book" panose="020B0503020102020204" pitchFamily="34" charset="0"/>
              <a:buChar char="−"/>
              <a:tabLst>
                <a:tab pos="514337" algn="l"/>
              </a:tabLst>
              <a:defRPr/>
            </a:pPr>
            <a:r>
              <a:rPr lang="en-US" sz="1600" dirty="0">
                <a:latin typeface="Franklin Gothic Book" panose="020B0503020102020204" pitchFamily="34" charset="0"/>
                <a:cs typeface="Arial" panose="020B0604020202020204" pitchFamily="34" charset="0"/>
              </a:rPr>
              <a:t>Data processing ongoing at USGS</a:t>
            </a:r>
          </a:p>
          <a:p>
            <a:pPr marL="862013" lvl="1" indent="-427038">
              <a:spcBef>
                <a:spcPct val="0"/>
              </a:spcBef>
              <a:spcAft>
                <a:spcPts val="1200"/>
              </a:spcAft>
              <a:buClr>
                <a:srgbClr val="F16321"/>
              </a:buClr>
              <a:buSzPct val="127000"/>
              <a:buFont typeface="Franklin Gothic Book" panose="020B0503020102020204" pitchFamily="34" charset="0"/>
              <a:buChar char="−"/>
              <a:tabLst>
                <a:tab pos="514337" algn="l"/>
              </a:tabLst>
              <a:defRPr/>
            </a:pPr>
            <a:r>
              <a:rPr lang="en-US" sz="1600" dirty="0">
                <a:latin typeface="Franklin Gothic Book" panose="020B0503020102020204" pitchFamily="34" charset="0"/>
                <a:cs typeface="Arial" panose="020B0604020202020204" pitchFamily="34" charset="0"/>
              </a:rPr>
              <a:t>Screening Potential Seepage Locations</a:t>
            </a:r>
            <a:r>
              <a:rPr lang="en-US" sz="2000" dirty="0">
                <a:latin typeface="Franklin Gothic Book" panose="020B0503020102020204" pitchFamily="34" charset="0"/>
                <a:cs typeface="Arial" panose="020B0604020202020204" pitchFamily="34" charset="0"/>
              </a:rPr>
              <a:t> </a:t>
            </a:r>
          </a:p>
        </p:txBody>
      </p:sp>
      <p:grpSp>
        <p:nvGrpSpPr>
          <p:cNvPr id="5" name="Group 4">
            <a:extLst>
              <a:ext uri="{FF2B5EF4-FFF2-40B4-BE49-F238E27FC236}">
                <a16:creationId xmlns:a16="http://schemas.microsoft.com/office/drawing/2014/main" id="{85E81A7A-ABF5-01E4-610C-665E0D1B7E80}"/>
              </a:ext>
            </a:extLst>
          </p:cNvPr>
          <p:cNvGrpSpPr/>
          <p:nvPr/>
        </p:nvGrpSpPr>
        <p:grpSpPr>
          <a:xfrm>
            <a:off x="486877" y="3692296"/>
            <a:ext cx="7162800" cy="2006303"/>
            <a:chOff x="843077" y="3801266"/>
            <a:chExt cx="7162800" cy="2006303"/>
          </a:xfrm>
        </p:grpSpPr>
        <p:pic>
          <p:nvPicPr>
            <p:cNvPr id="3076" name="Picture 4" descr="Photo by Eugene Wall, Courtesy of USACE">
              <a:extLst>
                <a:ext uri="{FF2B5EF4-FFF2-40B4-BE49-F238E27FC236}">
                  <a16:creationId xmlns:a16="http://schemas.microsoft.com/office/drawing/2014/main" id="{15BAA4AE-41AB-C271-08AE-AF431A7AE4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542" b="31112"/>
            <a:stretch>
              <a:fillRect/>
            </a:stretch>
          </p:blipFill>
          <p:spPr bwMode="auto">
            <a:xfrm>
              <a:off x="843077" y="3801266"/>
              <a:ext cx="7162800" cy="20063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064223E-EB7F-F2C0-C223-2508A68F62D6}"/>
                </a:ext>
              </a:extLst>
            </p:cNvPr>
            <p:cNvSpPr txBox="1"/>
            <p:nvPr/>
          </p:nvSpPr>
          <p:spPr>
            <a:xfrm>
              <a:off x="843077" y="5438237"/>
              <a:ext cx="4800600" cy="369332"/>
            </a:xfrm>
            <a:prstGeom prst="rect">
              <a:avLst/>
            </a:prstGeom>
            <a:solidFill>
              <a:schemeClr val="bg1"/>
            </a:solidFill>
          </p:spPr>
          <p:txBody>
            <a:bodyPr wrap="square" rtlCol="0">
              <a:spAutoFit/>
            </a:bodyPr>
            <a:lstStyle/>
            <a:p>
              <a:r>
                <a:rPr lang="en-US" dirty="0"/>
                <a:t>Photo by Eugene Wall (USACE)</a:t>
              </a:r>
            </a:p>
          </p:txBody>
        </p:sp>
      </p:grpSp>
    </p:spTree>
    <p:extLst>
      <p:ext uri="{BB962C8B-B14F-4D97-AF65-F5344CB8AC3E}">
        <p14:creationId xmlns:p14="http://schemas.microsoft.com/office/powerpoint/2010/main" val="3810202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41F05-C93A-15A5-5F65-6B5500184A0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03D48668-C98F-39D4-DDC8-BCB0EDBEB225}"/>
              </a:ext>
            </a:extLst>
          </p:cNvPr>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a:t>Levee Safety Program</a:t>
            </a:r>
          </a:p>
        </p:txBody>
      </p:sp>
      <p:sp>
        <p:nvSpPr>
          <p:cNvPr id="3" name="Slide Number Placeholder 2">
            <a:extLst>
              <a:ext uri="{FF2B5EF4-FFF2-40B4-BE49-F238E27FC236}">
                <a16:creationId xmlns:a16="http://schemas.microsoft.com/office/drawing/2014/main" id="{CD37075B-27A4-7368-4858-40D654CC2A08}"/>
              </a:ext>
            </a:extLst>
          </p:cNvPr>
          <p:cNvSpPr>
            <a:spLocks noGrp="1"/>
          </p:cNvSpPr>
          <p:nvPr>
            <p:ph type="sldNum" sz="quarter" idx="10"/>
          </p:nvPr>
        </p:nvSpPr>
        <p:spPr/>
        <p:txBody>
          <a:bodyPr/>
          <a:lstStyle/>
          <a:p>
            <a:fld id="{D5C9B0AA-EE54-4968-95E5-6586D6E0F47B}" type="slidenum">
              <a:rPr lang="en-US" smtClean="0"/>
              <a:pPr/>
              <a:t>11</a:t>
            </a:fld>
            <a:endParaRPr lang="en-US" dirty="0"/>
          </a:p>
        </p:txBody>
      </p:sp>
      <p:sp>
        <p:nvSpPr>
          <p:cNvPr id="6" name="TextBox 5">
            <a:extLst>
              <a:ext uri="{FF2B5EF4-FFF2-40B4-BE49-F238E27FC236}">
                <a16:creationId xmlns:a16="http://schemas.microsoft.com/office/drawing/2014/main" id="{8811CCB6-83B3-1443-DF86-9463B81FB9D4}"/>
              </a:ext>
            </a:extLst>
          </p:cNvPr>
          <p:cNvSpPr txBox="1"/>
          <p:nvPr/>
        </p:nvSpPr>
        <p:spPr>
          <a:xfrm>
            <a:off x="4114801" y="1159401"/>
            <a:ext cx="7391400" cy="453671"/>
          </a:xfrm>
          <a:prstGeom prst="rect">
            <a:avLst/>
          </a:prstGeom>
          <a:noFill/>
          <a:ln>
            <a:noFill/>
          </a:ln>
        </p:spPr>
        <p:txBody>
          <a:bodyPr vert="horz" wrap="square" lIns="91440" tIns="45720" rIns="91440" bIns="45720" numCol="1" anchor="ctr" anchorCtr="0" compatLnSpc="1">
            <a:prstTxWarp prst="textNoShape">
              <a:avLst/>
            </a:prstTxWarp>
          </a:bodyPr>
          <a:lstStyle>
            <a:defPPr>
              <a:defRPr lang="en-US"/>
            </a:defPPr>
            <a:lvl1pPr algn="r">
              <a:lnSpc>
                <a:spcPts val="4400"/>
              </a:lnSpc>
              <a:defRPr sz="3600">
                <a:latin typeface="Franklin Gothic Medium" panose="020B0603020102020204" pitchFamily="34" charset="0"/>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en-US" sz="2400" dirty="0"/>
              <a:t>Into the Future</a:t>
            </a:r>
          </a:p>
        </p:txBody>
      </p:sp>
      <p:pic>
        <p:nvPicPr>
          <p:cNvPr id="5" name="Picture 4">
            <a:extLst>
              <a:ext uri="{FF2B5EF4-FFF2-40B4-BE49-F238E27FC236}">
                <a16:creationId xmlns:a16="http://schemas.microsoft.com/office/drawing/2014/main" id="{4D6C7D54-E7AB-55A4-1913-C01BBA18E0EF}"/>
              </a:ext>
            </a:extLst>
          </p:cNvPr>
          <p:cNvPicPr>
            <a:picLocks noChangeAspect="1"/>
          </p:cNvPicPr>
          <p:nvPr/>
        </p:nvPicPr>
        <p:blipFill>
          <a:blip r:embed="rId3"/>
          <a:srcRect l="30562" b="17643"/>
          <a:stretch>
            <a:fillRect/>
          </a:stretch>
        </p:blipFill>
        <p:spPr>
          <a:xfrm>
            <a:off x="1257468" y="617800"/>
            <a:ext cx="2666666" cy="1812399"/>
          </a:xfrm>
          <a:prstGeom prst="rect">
            <a:avLst/>
          </a:prstGeom>
        </p:spPr>
      </p:pic>
      <p:grpSp>
        <p:nvGrpSpPr>
          <p:cNvPr id="14" name="Group 13">
            <a:extLst>
              <a:ext uri="{FF2B5EF4-FFF2-40B4-BE49-F238E27FC236}">
                <a16:creationId xmlns:a16="http://schemas.microsoft.com/office/drawing/2014/main" id="{91B59A5A-6F84-3D9B-561C-27B676DAECF8}"/>
              </a:ext>
            </a:extLst>
          </p:cNvPr>
          <p:cNvGrpSpPr>
            <a:grpSpLocks noChangeAspect="1"/>
          </p:cNvGrpSpPr>
          <p:nvPr/>
        </p:nvGrpSpPr>
        <p:grpSpPr>
          <a:xfrm>
            <a:off x="4781794" y="1828801"/>
            <a:ext cx="6568496" cy="3809999"/>
            <a:chOff x="6781800" y="1828801"/>
            <a:chExt cx="4568490" cy="2649913"/>
          </a:xfrm>
        </p:grpSpPr>
        <p:pic>
          <p:nvPicPr>
            <p:cNvPr id="9" name="Picture 8">
              <a:extLst>
                <a:ext uri="{FF2B5EF4-FFF2-40B4-BE49-F238E27FC236}">
                  <a16:creationId xmlns:a16="http://schemas.microsoft.com/office/drawing/2014/main" id="{7420C5E5-4908-E34B-7D18-1AE2D132A644}"/>
                </a:ext>
              </a:extLst>
            </p:cNvPr>
            <p:cNvPicPr>
              <a:picLocks noChangeAspect="1"/>
            </p:cNvPicPr>
            <p:nvPr/>
          </p:nvPicPr>
          <p:blipFill>
            <a:blip r:embed="rId4"/>
            <a:srcRect t="20259" b="31571"/>
            <a:stretch>
              <a:fillRect/>
            </a:stretch>
          </p:blipFill>
          <p:spPr>
            <a:xfrm>
              <a:off x="6781800" y="1828801"/>
              <a:ext cx="4568490" cy="2200650"/>
            </a:xfrm>
            <a:prstGeom prst="rect">
              <a:avLst/>
            </a:prstGeom>
          </p:spPr>
        </p:pic>
        <p:pic>
          <p:nvPicPr>
            <p:cNvPr id="13" name="Picture 12">
              <a:extLst>
                <a:ext uri="{FF2B5EF4-FFF2-40B4-BE49-F238E27FC236}">
                  <a16:creationId xmlns:a16="http://schemas.microsoft.com/office/drawing/2014/main" id="{D6F87FEE-AE4F-D6D2-B3C3-A81B770E95F0}"/>
                </a:ext>
              </a:extLst>
            </p:cNvPr>
            <p:cNvPicPr>
              <a:picLocks noChangeAspect="1"/>
            </p:cNvPicPr>
            <p:nvPr/>
          </p:nvPicPr>
          <p:blipFill>
            <a:blip r:embed="rId4"/>
            <a:srcRect t="86682" b="5325"/>
            <a:stretch>
              <a:fillRect/>
            </a:stretch>
          </p:blipFill>
          <p:spPr>
            <a:xfrm>
              <a:off x="6781800" y="4113589"/>
              <a:ext cx="4568490" cy="365125"/>
            </a:xfrm>
            <a:prstGeom prst="rect">
              <a:avLst/>
            </a:prstGeom>
          </p:spPr>
        </p:pic>
      </p:grpSp>
      <p:pic>
        <p:nvPicPr>
          <p:cNvPr id="16" name="Picture 15" descr="Qr code">
            <a:extLst>
              <a:ext uri="{FF2B5EF4-FFF2-40B4-BE49-F238E27FC236}">
                <a16:creationId xmlns:a16="http://schemas.microsoft.com/office/drawing/2014/main" id="{32BACD1C-A453-B38F-5D30-DB8F6E898C04}"/>
              </a:ext>
            </a:extLst>
          </p:cNvPr>
          <p:cNvPicPr>
            <a:picLocks noChangeAspect="1"/>
          </p:cNvPicPr>
          <p:nvPr/>
        </p:nvPicPr>
        <p:blipFill>
          <a:blip r:embed="rId5">
            <a:extLst>
              <a:ext uri="{28A0092B-C50C-407E-A947-70E740481C1C}">
                <a14:useLocalDpi xmlns:a14="http://schemas.microsoft.com/office/drawing/2010/main" val="0"/>
              </a:ext>
            </a:extLst>
          </a:blip>
          <a:srcRect l="9388" t="9917" r="9239" b="8711"/>
          <a:stretch>
            <a:fillRect/>
          </a:stretch>
        </p:blipFill>
        <p:spPr>
          <a:xfrm>
            <a:off x="1143001" y="2667001"/>
            <a:ext cx="2895600" cy="2895599"/>
          </a:xfrm>
          <a:prstGeom prst="rect">
            <a:avLst/>
          </a:prstGeom>
        </p:spPr>
      </p:pic>
    </p:spTree>
    <p:extLst>
      <p:ext uri="{BB962C8B-B14F-4D97-AF65-F5344CB8AC3E}">
        <p14:creationId xmlns:p14="http://schemas.microsoft.com/office/powerpoint/2010/main" val="3078607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211BD-CA31-E1F8-E678-F96124AF8A2C}"/>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E9021A2B-3B64-5B4B-6BEC-E073DF064401}"/>
              </a:ext>
            </a:extLst>
          </p:cNvPr>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a:t>Levee Safety Program</a:t>
            </a:r>
          </a:p>
        </p:txBody>
      </p:sp>
      <p:sp>
        <p:nvSpPr>
          <p:cNvPr id="3" name="Slide Number Placeholder 2">
            <a:extLst>
              <a:ext uri="{FF2B5EF4-FFF2-40B4-BE49-F238E27FC236}">
                <a16:creationId xmlns:a16="http://schemas.microsoft.com/office/drawing/2014/main" id="{EAFDC83A-62F2-123B-F2DA-4B585640427F}"/>
              </a:ext>
            </a:extLst>
          </p:cNvPr>
          <p:cNvSpPr>
            <a:spLocks noGrp="1"/>
          </p:cNvSpPr>
          <p:nvPr>
            <p:ph type="sldNum" sz="quarter" idx="10"/>
          </p:nvPr>
        </p:nvSpPr>
        <p:spPr/>
        <p:txBody>
          <a:bodyPr/>
          <a:lstStyle/>
          <a:p>
            <a:fld id="{D5C9B0AA-EE54-4968-95E5-6586D6E0F47B}" type="slidenum">
              <a:rPr lang="en-US" smtClean="0"/>
              <a:pPr/>
              <a:t>12</a:t>
            </a:fld>
            <a:endParaRPr lang="en-US" dirty="0"/>
          </a:p>
        </p:txBody>
      </p:sp>
      <p:sp>
        <p:nvSpPr>
          <p:cNvPr id="6" name="TextBox 5">
            <a:extLst>
              <a:ext uri="{FF2B5EF4-FFF2-40B4-BE49-F238E27FC236}">
                <a16:creationId xmlns:a16="http://schemas.microsoft.com/office/drawing/2014/main" id="{D746D84D-8A31-DD0C-F32E-EE514B0C9697}"/>
              </a:ext>
            </a:extLst>
          </p:cNvPr>
          <p:cNvSpPr txBox="1"/>
          <p:nvPr/>
        </p:nvSpPr>
        <p:spPr>
          <a:xfrm>
            <a:off x="3962400" y="1152274"/>
            <a:ext cx="7543800" cy="453671"/>
          </a:xfrm>
          <a:prstGeom prst="rect">
            <a:avLst/>
          </a:prstGeom>
          <a:noFill/>
          <a:ln>
            <a:noFill/>
          </a:ln>
        </p:spPr>
        <p:txBody>
          <a:bodyPr vert="horz" wrap="square" lIns="91440" tIns="45720" rIns="91440" bIns="45720" numCol="1" anchor="ctr" anchorCtr="0" compatLnSpc="1">
            <a:prstTxWarp prst="textNoShape">
              <a:avLst/>
            </a:prstTxWarp>
          </a:bodyPr>
          <a:lstStyle>
            <a:defPPr>
              <a:defRPr lang="en-US"/>
            </a:defPPr>
            <a:lvl1pPr algn="r">
              <a:lnSpc>
                <a:spcPts val="4400"/>
              </a:lnSpc>
              <a:defRPr sz="3600">
                <a:latin typeface="Franklin Gothic Medium" panose="020B0603020102020204" pitchFamily="34" charset="0"/>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en-US" sz="2400" dirty="0"/>
              <a:t>Request Form</a:t>
            </a:r>
          </a:p>
        </p:txBody>
      </p:sp>
      <p:graphicFrame>
        <p:nvGraphicFramePr>
          <p:cNvPr id="5" name="Content Placeholder 4">
            <a:extLst>
              <a:ext uri="{FF2B5EF4-FFF2-40B4-BE49-F238E27FC236}">
                <a16:creationId xmlns:a16="http://schemas.microsoft.com/office/drawing/2014/main" id="{04BCB503-2D38-1B54-46EF-43CBC10F4294}"/>
              </a:ext>
            </a:extLst>
          </p:cNvPr>
          <p:cNvGraphicFramePr>
            <a:graphicFrameLocks noGrp="1"/>
          </p:cNvGraphicFramePr>
          <p:nvPr>
            <p:ph idx="1"/>
            <p:extLst>
              <p:ext uri="{D42A27DB-BD31-4B8C-83A1-F6EECF244321}">
                <p14:modId xmlns:p14="http://schemas.microsoft.com/office/powerpoint/2010/main" val="2306788146"/>
              </p:ext>
            </p:extLst>
          </p:nvPr>
        </p:nvGraphicFramePr>
        <p:xfrm>
          <a:off x="3429000" y="1605945"/>
          <a:ext cx="5372100" cy="4342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9902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570C79-BB63-199E-29C6-30C507BDCD26}"/>
              </a:ext>
            </a:extLst>
          </p:cNvPr>
          <p:cNvPicPr>
            <a:picLocks noChangeAspect="1"/>
          </p:cNvPicPr>
          <p:nvPr/>
        </p:nvPicPr>
        <p:blipFill>
          <a:blip r:embed="rId3"/>
          <a:stretch>
            <a:fillRect/>
          </a:stretch>
        </p:blipFill>
        <p:spPr>
          <a:xfrm>
            <a:off x="635203" y="1091794"/>
            <a:ext cx="6247890" cy="4661308"/>
          </a:xfrm>
          <a:prstGeom prst="rect">
            <a:avLst/>
          </a:prstGeom>
          <a:ln w="25400">
            <a:solidFill>
              <a:schemeClr val="tx1">
                <a:lumMod val="50000"/>
              </a:schemeClr>
            </a:solidFill>
          </a:ln>
        </p:spPr>
      </p:pic>
      <p:sp>
        <p:nvSpPr>
          <p:cNvPr id="8" name="TextBox 7"/>
          <p:cNvSpPr txBox="1"/>
          <p:nvPr/>
        </p:nvSpPr>
        <p:spPr>
          <a:xfrm>
            <a:off x="2059838" y="457200"/>
            <a:ext cx="95225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a:lnSpc>
                <a:spcPts val="4400"/>
              </a:lnSpc>
              <a:defRPr sz="3600">
                <a:latin typeface="Franklin Gothic Medium" panose="020B0603020102020204" pitchFamily="34" charset="0"/>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en-US" dirty="0"/>
              <a:t>Louisiana Watershed Initiative</a:t>
            </a:r>
          </a:p>
          <a:p>
            <a:pPr>
              <a:lnSpc>
                <a:spcPct val="100000"/>
              </a:lnSpc>
            </a:pPr>
            <a:r>
              <a:rPr lang="en-US" sz="2400" dirty="0"/>
              <a:t>Statewide Watershed Modeling</a:t>
            </a:r>
          </a:p>
        </p:txBody>
      </p:sp>
      <p:sp>
        <p:nvSpPr>
          <p:cNvPr id="7" name="Content Placeholder 2"/>
          <p:cNvSpPr>
            <a:spLocks noGrp="1"/>
          </p:cNvSpPr>
          <p:nvPr>
            <p:ph idx="1"/>
          </p:nvPr>
        </p:nvSpPr>
        <p:spPr>
          <a:xfrm>
            <a:off x="7239000" y="2077720"/>
            <a:ext cx="4419600" cy="3048001"/>
          </a:xfrm>
          <a:solidFill>
            <a:schemeClr val="bg1">
              <a:alpha val="85000"/>
            </a:schemeClr>
          </a:solidFill>
        </p:spPr>
        <p:txBody>
          <a:bodyPr anchor="ctr">
            <a:noAutofit/>
          </a:bodyPr>
          <a:lstStyle/>
          <a:p>
            <a:pPr>
              <a:lnSpc>
                <a:spcPct val="150000"/>
              </a:lnSpc>
            </a:pPr>
            <a:r>
              <a:rPr lang="en-US" sz="2000" dirty="0"/>
              <a:t>Over $84M Investment</a:t>
            </a:r>
          </a:p>
          <a:p>
            <a:pPr>
              <a:lnSpc>
                <a:spcPct val="150000"/>
              </a:lnSpc>
            </a:pPr>
            <a:r>
              <a:rPr lang="en-US" sz="2000" dirty="0"/>
              <a:t>HUC8 Models (48 total)</a:t>
            </a:r>
          </a:p>
          <a:p>
            <a:pPr>
              <a:lnSpc>
                <a:spcPct val="150000"/>
              </a:lnSpc>
            </a:pPr>
            <a:r>
              <a:rPr lang="en-US" sz="2000" dirty="0"/>
              <a:t>Coupled 1D/2D or Full 2D</a:t>
            </a:r>
          </a:p>
          <a:p>
            <a:pPr lvl="1">
              <a:lnSpc>
                <a:spcPct val="150000"/>
              </a:lnSpc>
            </a:pPr>
            <a:r>
              <a:rPr lang="en-US" sz="1600" dirty="0"/>
              <a:t>Tiered approach</a:t>
            </a:r>
          </a:p>
          <a:p>
            <a:pPr>
              <a:lnSpc>
                <a:spcPct val="150000"/>
              </a:lnSpc>
            </a:pPr>
            <a:r>
              <a:rPr lang="en-US" sz="2000" dirty="0"/>
              <a:t>35+ Probabilistic Design Storms</a:t>
            </a:r>
          </a:p>
          <a:p>
            <a:pPr>
              <a:lnSpc>
                <a:spcPct val="150000"/>
              </a:lnSpc>
            </a:pPr>
            <a:r>
              <a:rPr lang="en-US" sz="2000" dirty="0"/>
              <a:t>Consequence Modeling</a:t>
            </a:r>
          </a:p>
          <a:p>
            <a:pPr>
              <a:lnSpc>
                <a:spcPct val="150000"/>
              </a:lnSpc>
            </a:pPr>
            <a:r>
              <a:rPr lang="en-US" sz="2000" dirty="0"/>
              <a:t>Proof of Concept Project Analyses</a:t>
            </a:r>
          </a:p>
          <a:p>
            <a:pPr>
              <a:lnSpc>
                <a:spcPct val="150000"/>
              </a:lnSpc>
            </a:pPr>
            <a:endParaRPr lang="en-US" sz="2000" dirty="0"/>
          </a:p>
        </p:txBody>
      </p:sp>
      <p:sp>
        <p:nvSpPr>
          <p:cNvPr id="5"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2543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D8F0D-9799-4A98-9996-7F9E8B32E75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A20D89C2-42DF-40BD-82A1-07A2102D7DFA}"/>
              </a:ext>
            </a:extLst>
          </p:cNvPr>
          <p:cNvSpPr txBox="1"/>
          <p:nvPr/>
        </p:nvSpPr>
        <p:spPr>
          <a:xfrm>
            <a:off x="2059838" y="457200"/>
            <a:ext cx="95225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a:lnSpc>
                <a:spcPts val="4400"/>
              </a:lnSpc>
              <a:defRPr sz="3600">
                <a:latin typeface="Franklin Gothic Medium" panose="020B0603020102020204" pitchFamily="34" charset="0"/>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en-US" dirty="0"/>
              <a:t>LWI H&amp;H Models</a:t>
            </a:r>
          </a:p>
          <a:p>
            <a:pPr>
              <a:lnSpc>
                <a:spcPct val="100000"/>
              </a:lnSpc>
            </a:pPr>
            <a:r>
              <a:rPr lang="en-US" sz="2400" dirty="0"/>
              <a:t>Future Use Cases</a:t>
            </a:r>
          </a:p>
        </p:txBody>
      </p:sp>
      <p:sp>
        <p:nvSpPr>
          <p:cNvPr id="7" name="Content Placeholder 2">
            <a:extLst>
              <a:ext uri="{FF2B5EF4-FFF2-40B4-BE49-F238E27FC236}">
                <a16:creationId xmlns:a16="http://schemas.microsoft.com/office/drawing/2014/main" id="{256B7B76-D7ED-7686-65DB-1AC6FD6203EF}"/>
              </a:ext>
            </a:extLst>
          </p:cNvPr>
          <p:cNvSpPr>
            <a:spLocks noGrp="1"/>
          </p:cNvSpPr>
          <p:nvPr>
            <p:ph idx="1"/>
          </p:nvPr>
        </p:nvSpPr>
        <p:spPr>
          <a:xfrm>
            <a:off x="8336863" y="1143001"/>
            <a:ext cx="3090582" cy="3962400"/>
          </a:xfrm>
          <a:solidFill>
            <a:schemeClr val="bg1">
              <a:alpha val="85000"/>
            </a:schemeClr>
          </a:solidFill>
        </p:spPr>
        <p:txBody>
          <a:bodyPr anchor="ctr">
            <a:noAutofit/>
          </a:bodyPr>
          <a:lstStyle/>
          <a:p>
            <a:pPr>
              <a:lnSpc>
                <a:spcPct val="150000"/>
              </a:lnSpc>
            </a:pPr>
            <a:r>
              <a:rPr lang="en-US" sz="2000" dirty="0"/>
              <a:t>Base Level Engineering (BLE) Comparison</a:t>
            </a:r>
          </a:p>
          <a:p>
            <a:pPr>
              <a:lnSpc>
                <a:spcPct val="150000"/>
              </a:lnSpc>
            </a:pPr>
            <a:r>
              <a:rPr lang="en-US" sz="2000" dirty="0"/>
              <a:t>Floodplain Mapping</a:t>
            </a:r>
          </a:p>
          <a:p>
            <a:pPr>
              <a:lnSpc>
                <a:spcPct val="150000"/>
              </a:lnSpc>
            </a:pPr>
            <a:r>
              <a:rPr lang="en-US" sz="2000" dirty="0"/>
              <a:t>Breakout Models</a:t>
            </a:r>
          </a:p>
          <a:p>
            <a:pPr lvl="1">
              <a:lnSpc>
                <a:spcPct val="150000"/>
              </a:lnSpc>
            </a:pPr>
            <a:r>
              <a:rPr lang="en-US" sz="1600" dirty="0"/>
              <a:t>Project Evaluation</a:t>
            </a:r>
          </a:p>
        </p:txBody>
      </p:sp>
      <p:sp>
        <p:nvSpPr>
          <p:cNvPr id="5" name="Slide Number Placeholder 2">
            <a:extLst>
              <a:ext uri="{FF2B5EF4-FFF2-40B4-BE49-F238E27FC236}">
                <a16:creationId xmlns:a16="http://schemas.microsoft.com/office/drawing/2014/main" id="{C0AA0A69-B79F-318B-BF78-453BB52AE402}"/>
              </a:ext>
            </a:extLst>
          </p:cNvPr>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47F00B31-DA9E-94E9-8F8E-C3765D85BEFF}"/>
              </a:ext>
            </a:extLst>
          </p:cNvPr>
          <p:cNvPicPr>
            <a:picLocks noChangeAspect="1"/>
          </p:cNvPicPr>
          <p:nvPr/>
        </p:nvPicPr>
        <p:blipFill>
          <a:blip r:embed="rId3"/>
          <a:srcRect/>
          <a:stretch/>
        </p:blipFill>
        <p:spPr bwMode="auto">
          <a:xfrm>
            <a:off x="609600" y="1219200"/>
            <a:ext cx="7572309" cy="4627522"/>
          </a:xfrm>
          <a:prstGeom prst="rect">
            <a:avLst/>
          </a:prstGeom>
          <a:noFill/>
          <a:ln>
            <a:noFill/>
          </a:ln>
        </p:spPr>
      </p:pic>
    </p:spTree>
    <p:extLst>
      <p:ext uri="{BB962C8B-B14F-4D97-AF65-F5344CB8AC3E}">
        <p14:creationId xmlns:p14="http://schemas.microsoft.com/office/powerpoint/2010/main" val="3240116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r="4620"/>
          <a:stretch>
            <a:fillRect/>
          </a:stretch>
        </p:blipFill>
        <p:spPr>
          <a:xfrm>
            <a:off x="2538692" y="533400"/>
            <a:ext cx="7367308" cy="5257800"/>
          </a:xfrm>
          <a:prstGeom prst="rect">
            <a:avLst/>
          </a:prstGeom>
        </p:spPr>
      </p:pic>
      <p:pic>
        <p:nvPicPr>
          <p:cNvPr id="4" name="Picture 3">
            <a:extLst>
              <a:ext uri="{FF2B5EF4-FFF2-40B4-BE49-F238E27FC236}">
                <a16:creationId xmlns:a16="http://schemas.microsoft.com/office/drawing/2014/main" id="{C0ED43D5-A4D5-7F7C-D402-F037CA4FFD5B}"/>
              </a:ext>
            </a:extLst>
          </p:cNvPr>
          <p:cNvPicPr>
            <a:picLocks noChangeAspect="1"/>
          </p:cNvPicPr>
          <p:nvPr/>
        </p:nvPicPr>
        <p:blipFill>
          <a:blip r:embed="rId4">
            <a:extLst>
              <a:ext uri="{28A0092B-C50C-407E-A947-70E740481C1C}">
                <a14:useLocalDpi xmlns:a14="http://schemas.microsoft.com/office/drawing/2010/main" val="0"/>
              </a:ext>
            </a:extLst>
          </a:blip>
          <a:srcRect l="31032" t="78889" r="31032" b="1111"/>
          <a:stretch>
            <a:fillRect/>
          </a:stretch>
        </p:blipFill>
        <p:spPr>
          <a:xfrm>
            <a:off x="8305800" y="2514600"/>
            <a:ext cx="3200400" cy="1371600"/>
          </a:xfrm>
          <a:prstGeom prst="rect">
            <a:avLst/>
          </a:prstGeom>
          <a:effectLst>
            <a:glow rad="177800">
              <a:srgbClr val="2075BC"/>
            </a:glow>
            <a:softEdge rad="0"/>
          </a:effectLst>
        </p:spPr>
      </p:pic>
    </p:spTree>
    <p:extLst>
      <p:ext uri="{BB962C8B-B14F-4D97-AF65-F5344CB8AC3E}">
        <p14:creationId xmlns:p14="http://schemas.microsoft.com/office/powerpoint/2010/main" val="21554969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50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82A5FE9-FF1D-191B-7ADD-8C81100E7EA4}"/>
              </a:ext>
            </a:extLst>
          </p:cNvPr>
          <p:cNvSpPr txBox="1">
            <a:spLocks/>
          </p:cNvSpPr>
          <p:nvPr/>
        </p:nvSpPr>
        <p:spPr>
          <a:xfrm>
            <a:off x="4419600" y="457200"/>
            <a:ext cx="716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tabLst>
                <a:tab pos="228600" algn="l"/>
              </a:tabLst>
            </a:pPr>
            <a:r>
              <a:rPr lang="en-US" sz="3200" dirty="0"/>
              <a:t>	</a:t>
            </a:r>
            <a:r>
              <a:rPr lang="en-US" altLang="en-US" sz="3600" dirty="0"/>
              <a:t>Flood Control in Louisiana</a:t>
            </a:r>
            <a:br>
              <a:rPr lang="en-US" altLang="en-US" sz="3200" dirty="0"/>
            </a:br>
            <a:r>
              <a:rPr lang="en-US" altLang="en-US" sz="2400" dirty="0"/>
              <a:t>Digitization Process</a:t>
            </a:r>
            <a:endParaRPr lang="en-US" sz="3200" dirty="0"/>
          </a:p>
        </p:txBody>
      </p:sp>
      <p:pic>
        <p:nvPicPr>
          <p:cNvPr id="3" name="Picture 2">
            <a:extLst>
              <a:ext uri="{FF2B5EF4-FFF2-40B4-BE49-F238E27FC236}">
                <a16:creationId xmlns:a16="http://schemas.microsoft.com/office/drawing/2014/main" id="{6C3BC147-52EB-5680-AC42-A1D1F616A6CD}"/>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t="1112"/>
          <a:stretch>
            <a:fillRect/>
          </a:stretch>
        </p:blipFill>
        <p:spPr>
          <a:xfrm>
            <a:off x="34414" y="457200"/>
            <a:ext cx="4314572" cy="4735699"/>
          </a:xfrm>
          <a:prstGeom prst="rect">
            <a:avLst/>
          </a:prstGeom>
        </p:spPr>
      </p:pic>
      <p:pic>
        <p:nvPicPr>
          <p:cNvPr id="7" name="Picture 6">
            <a:extLst>
              <a:ext uri="{FF2B5EF4-FFF2-40B4-BE49-F238E27FC236}">
                <a16:creationId xmlns:a16="http://schemas.microsoft.com/office/drawing/2014/main" id="{DCCBFF42-8E1B-F48E-6A8D-85D1242D58F2}"/>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680967" y="1828800"/>
            <a:ext cx="4320033" cy="4811899"/>
          </a:xfrm>
          <a:prstGeom prst="rect">
            <a:avLst/>
          </a:prstGeom>
        </p:spPr>
      </p:pic>
      <p:pic>
        <p:nvPicPr>
          <p:cNvPr id="9" name="Picture 8">
            <a:extLst>
              <a:ext uri="{FF2B5EF4-FFF2-40B4-BE49-F238E27FC236}">
                <a16:creationId xmlns:a16="http://schemas.microsoft.com/office/drawing/2014/main" id="{B2CBBAC5-D7D2-D325-B755-8FFDC09305FB}"/>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96200" y="1295400"/>
            <a:ext cx="4304740" cy="4783889"/>
          </a:xfrm>
          <a:prstGeom prst="rect">
            <a:avLst/>
          </a:prstGeom>
        </p:spPr>
      </p:pic>
    </p:spTree>
    <p:extLst>
      <p:ext uri="{BB962C8B-B14F-4D97-AF65-F5344CB8AC3E}">
        <p14:creationId xmlns:p14="http://schemas.microsoft.com/office/powerpoint/2010/main" val="310310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6F9D0-C529-92D2-0BC3-42AEA60D708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CC393E6-3F5F-72E4-83C8-F59DDD5DDA3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19200" y="609600"/>
            <a:ext cx="6987144" cy="5486400"/>
          </a:xfrm>
          <a:prstGeom prst="rect">
            <a:avLst/>
          </a:prstGeom>
        </p:spPr>
      </p:pic>
      <p:sp>
        <p:nvSpPr>
          <p:cNvPr id="5" name="Title 1">
            <a:extLst>
              <a:ext uri="{FF2B5EF4-FFF2-40B4-BE49-F238E27FC236}">
                <a16:creationId xmlns:a16="http://schemas.microsoft.com/office/drawing/2014/main" id="{7A30E641-873B-09C7-D4F6-A05C92F44832}"/>
              </a:ext>
            </a:extLst>
          </p:cNvPr>
          <p:cNvSpPr txBox="1">
            <a:spLocks/>
          </p:cNvSpPr>
          <p:nvPr/>
        </p:nvSpPr>
        <p:spPr>
          <a:xfrm>
            <a:off x="4419600" y="457200"/>
            <a:ext cx="716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tabLst>
                <a:tab pos="228600" algn="l"/>
              </a:tabLst>
            </a:pPr>
            <a:r>
              <a:rPr lang="en-US" sz="3200" dirty="0"/>
              <a:t>	</a:t>
            </a:r>
            <a:r>
              <a:rPr lang="en-US" altLang="en-US" sz="3600" dirty="0"/>
              <a:t>Flood Control in Louisiana</a:t>
            </a:r>
            <a:br>
              <a:rPr lang="en-US" altLang="en-US" sz="3200" dirty="0"/>
            </a:br>
            <a:r>
              <a:rPr lang="en-US" altLang="en-US" sz="2400" dirty="0"/>
              <a:t>Digitization Process</a:t>
            </a:r>
            <a:endParaRPr lang="en-US" sz="3200" dirty="0"/>
          </a:p>
        </p:txBody>
      </p:sp>
    </p:spTree>
    <p:extLst>
      <p:ext uri="{BB962C8B-B14F-4D97-AF65-F5344CB8AC3E}">
        <p14:creationId xmlns:p14="http://schemas.microsoft.com/office/powerpoint/2010/main" val="770440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27B86-24EE-DFAC-BFB5-F347A1AED61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B2A7C51-6B00-DF74-09D9-6F20E2D71FD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00200" y="762000"/>
            <a:ext cx="7093214" cy="5552768"/>
          </a:xfrm>
          <a:prstGeom prst="rect">
            <a:avLst/>
          </a:prstGeom>
        </p:spPr>
      </p:pic>
      <p:sp>
        <p:nvSpPr>
          <p:cNvPr id="5" name="Title 1">
            <a:extLst>
              <a:ext uri="{FF2B5EF4-FFF2-40B4-BE49-F238E27FC236}">
                <a16:creationId xmlns:a16="http://schemas.microsoft.com/office/drawing/2014/main" id="{677EC731-4594-BD83-78FD-0DE5C5E9C5DB}"/>
              </a:ext>
            </a:extLst>
          </p:cNvPr>
          <p:cNvSpPr txBox="1">
            <a:spLocks/>
          </p:cNvSpPr>
          <p:nvPr/>
        </p:nvSpPr>
        <p:spPr>
          <a:xfrm>
            <a:off x="4419600" y="457200"/>
            <a:ext cx="716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tabLst>
                <a:tab pos="228600" algn="l"/>
              </a:tabLst>
            </a:pPr>
            <a:r>
              <a:rPr lang="en-US" sz="3200" dirty="0"/>
              <a:t>	</a:t>
            </a:r>
            <a:r>
              <a:rPr lang="en-US" altLang="en-US" sz="3600" dirty="0"/>
              <a:t>Flood Control in Louisiana</a:t>
            </a:r>
            <a:br>
              <a:rPr lang="en-US" altLang="en-US" sz="3200" dirty="0"/>
            </a:br>
            <a:r>
              <a:rPr lang="en-US" altLang="en-US" sz="2400" dirty="0"/>
              <a:t>Statewide Flood Hazard Layer</a:t>
            </a:r>
            <a:endParaRPr lang="en-US" sz="3200" dirty="0"/>
          </a:p>
        </p:txBody>
      </p:sp>
    </p:spTree>
    <p:extLst>
      <p:ext uri="{BB962C8B-B14F-4D97-AF65-F5344CB8AC3E}">
        <p14:creationId xmlns:p14="http://schemas.microsoft.com/office/powerpoint/2010/main" val="3315092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905000" y="1676400"/>
            <a:ext cx="8534400" cy="3352800"/>
          </a:xfrm>
        </p:spPr>
        <p:txBody>
          <a:bodyPr/>
          <a:lstStyle/>
          <a:p>
            <a:r>
              <a:rPr lang="en-US" sz="6500" b="1" dirty="0">
                <a:solidFill>
                  <a:schemeClr val="bg1"/>
                </a:solidFill>
                <a:effectLst>
                  <a:outerShdw blurRad="38100" dist="38100" dir="2700000" algn="tl">
                    <a:srgbClr val="000000">
                      <a:alpha val="43137"/>
                    </a:srgbClr>
                  </a:outerShdw>
                </a:effectLst>
              </a:rPr>
              <a:t>Questions?</a:t>
            </a:r>
          </a:p>
        </p:txBody>
      </p:sp>
    </p:spTree>
    <p:extLst>
      <p:ext uri="{BB962C8B-B14F-4D97-AF65-F5344CB8AC3E}">
        <p14:creationId xmlns:p14="http://schemas.microsoft.com/office/powerpoint/2010/main" val="965931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spcAft>
                <a:spcPts val="600"/>
              </a:spcAft>
            </a:pPr>
            <a:r>
              <a:rPr lang="en-US" kern="1200">
                <a:latin typeface="Franklin Gothic Medium" panose="020B0603020102020204" pitchFamily="34" charset="0"/>
                <a:ea typeface="+mj-ea"/>
                <a:cs typeface="+mj-cs"/>
              </a:rPr>
              <a:t>Today’s Discussion</a:t>
            </a:r>
          </a:p>
        </p:txBody>
      </p:sp>
      <p:sp>
        <p:nvSpPr>
          <p:cNvPr id="4" name="Slide Number Placeholder 3"/>
          <p:cNvSpPr>
            <a:spLocks noGrp="1"/>
          </p:cNvSpPr>
          <p:nvPr>
            <p:ph type="sldNum" sz="quarter" idx="10"/>
          </p:nvPr>
        </p:nvSpPr>
        <p:spPr>
          <a:xfrm>
            <a:off x="9347200" y="6492876"/>
            <a:ext cx="2743200" cy="365125"/>
          </a:xfrm>
        </p:spPr>
        <p:txBody>
          <a:bodyPr vert="horz" lIns="91440" tIns="45720" rIns="91440" bIns="45720" rtlCol="0" anchor="ctr">
            <a:normAutofit/>
          </a:bodyPr>
          <a:lstStyle/>
          <a:p>
            <a:pPr>
              <a:spcAft>
                <a:spcPts val="600"/>
              </a:spcAft>
            </a:pPr>
            <a:fld id="{D5C9B0AA-EE54-4968-95E5-6586D6E0F47B}" type="slidenum">
              <a:rPr lang="en-US" smtClean="0"/>
              <a:pPr>
                <a:spcAft>
                  <a:spcPts val="600"/>
                </a:spcAft>
              </a:pPr>
              <a:t>2</a:t>
            </a:fld>
            <a:endParaRPr lang="en-US"/>
          </a:p>
        </p:txBody>
      </p:sp>
      <p:graphicFrame>
        <p:nvGraphicFramePr>
          <p:cNvPr id="8" name="Content Placeholder 2">
            <a:extLst>
              <a:ext uri="{FF2B5EF4-FFF2-40B4-BE49-F238E27FC236}">
                <a16:creationId xmlns:a16="http://schemas.microsoft.com/office/drawing/2014/main" id="{6E172FBA-5489-6F25-A592-B5B64EB329D7}"/>
              </a:ext>
            </a:extLst>
          </p:cNvPr>
          <p:cNvGraphicFramePr>
            <a:graphicFrameLocks noGrp="1"/>
          </p:cNvGraphicFramePr>
          <p:nvPr>
            <p:ph sz="half" idx="1"/>
            <p:extLst>
              <p:ext uri="{D42A27DB-BD31-4B8C-83A1-F6EECF244321}">
                <p14:modId xmlns:p14="http://schemas.microsoft.com/office/powerpoint/2010/main" val="2519889278"/>
              </p:ext>
            </p:extLst>
          </p:nvPr>
        </p:nvGraphicFramePr>
        <p:xfrm>
          <a:off x="496486" y="1417638"/>
          <a:ext cx="5384800" cy="4416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stretch>
            <a:fillRect/>
          </a:stretch>
        </p:blipFill>
        <p:spPr>
          <a:xfrm>
            <a:off x="7620000" y="2341562"/>
            <a:ext cx="3008714" cy="2568575"/>
          </a:xfrm>
          <a:prstGeom prst="rect">
            <a:avLst/>
          </a:prstGeom>
        </p:spPr>
      </p:pic>
    </p:spTree>
    <p:extLst>
      <p:ext uri="{BB962C8B-B14F-4D97-AF65-F5344CB8AC3E}">
        <p14:creationId xmlns:p14="http://schemas.microsoft.com/office/powerpoint/2010/main" val="2616954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062" y="1424928"/>
            <a:ext cx="6716462" cy="4419599"/>
          </a:xfrm>
        </p:spPr>
        <p:txBody>
          <a:bodyPr>
            <a:normAutofit fontScale="92500" lnSpcReduction="20000"/>
          </a:bodyPr>
          <a:lstStyle/>
          <a:p>
            <a:pPr lvl="1">
              <a:lnSpc>
                <a:spcPct val="120000"/>
              </a:lnSpc>
            </a:pPr>
            <a:r>
              <a:rPr lang="en-US" sz="2300" b="1" dirty="0">
                <a:latin typeface="Public Sans Bold" pitchFamily="2" charset="0"/>
              </a:rPr>
              <a:t>Program &amp; Project Delivery</a:t>
            </a:r>
          </a:p>
          <a:p>
            <a:pPr lvl="2">
              <a:lnSpc>
                <a:spcPct val="120000"/>
              </a:lnSpc>
            </a:pPr>
            <a:r>
              <a:rPr lang="en-US" sz="1800" dirty="0">
                <a:latin typeface="Public Sans Bold" pitchFamily="2" charset="0"/>
              </a:rPr>
              <a:t>Streamline processes for planning and project delivery</a:t>
            </a:r>
          </a:p>
          <a:p>
            <a:pPr lvl="2">
              <a:lnSpc>
                <a:spcPct val="120000"/>
              </a:lnSpc>
            </a:pPr>
            <a:r>
              <a:rPr lang="en-US" sz="1800" dirty="0">
                <a:latin typeface="Public Sans Bold" pitchFamily="2" charset="0"/>
              </a:rPr>
              <a:t>Development of Office of Project Delivery </a:t>
            </a:r>
          </a:p>
          <a:p>
            <a:pPr lvl="1">
              <a:lnSpc>
                <a:spcPct val="120000"/>
              </a:lnSpc>
            </a:pPr>
            <a:r>
              <a:rPr lang="en-US" sz="2300" b="1" dirty="0">
                <a:latin typeface="Public Sans Bold" pitchFamily="2" charset="0"/>
              </a:rPr>
              <a:t>Technology &amp; Innovative Tools</a:t>
            </a:r>
          </a:p>
          <a:p>
            <a:pPr lvl="2">
              <a:lnSpc>
                <a:spcPct val="120000"/>
              </a:lnSpc>
            </a:pPr>
            <a:r>
              <a:rPr lang="en-US" sz="1800" dirty="0">
                <a:latin typeface="Public Sans Bold" pitchFamily="2" charset="0"/>
              </a:rPr>
              <a:t>Advanced tools, AI, Automation</a:t>
            </a:r>
          </a:p>
          <a:p>
            <a:pPr lvl="2">
              <a:lnSpc>
                <a:spcPct val="120000"/>
              </a:lnSpc>
            </a:pPr>
            <a:r>
              <a:rPr lang="en-US" sz="1800" dirty="0">
                <a:latin typeface="Public Sans Bold" pitchFamily="2" charset="0"/>
              </a:rPr>
              <a:t>Development of Office of Transformation</a:t>
            </a:r>
          </a:p>
          <a:p>
            <a:pPr lvl="1">
              <a:lnSpc>
                <a:spcPct val="120000"/>
              </a:lnSpc>
            </a:pPr>
            <a:r>
              <a:rPr lang="en-US" sz="2300" b="1" dirty="0">
                <a:latin typeface="Public Sans Bold" pitchFamily="2" charset="0"/>
              </a:rPr>
              <a:t>Economic Development </a:t>
            </a:r>
          </a:p>
          <a:p>
            <a:pPr lvl="2">
              <a:lnSpc>
                <a:spcPct val="120000"/>
              </a:lnSpc>
            </a:pPr>
            <a:r>
              <a:rPr lang="en-US" sz="1800" dirty="0">
                <a:latin typeface="Public Sans Bold" pitchFamily="2" charset="0"/>
              </a:rPr>
              <a:t>Build DOTD for the economic growth of the State </a:t>
            </a:r>
          </a:p>
          <a:p>
            <a:pPr lvl="2">
              <a:lnSpc>
                <a:spcPct val="120000"/>
              </a:lnSpc>
            </a:pPr>
            <a:r>
              <a:rPr lang="en-US" sz="1800" dirty="0">
                <a:latin typeface="Public Sans Bold" pitchFamily="2" charset="0"/>
              </a:rPr>
              <a:t>Support LED for Economic Development Across the State </a:t>
            </a:r>
          </a:p>
          <a:p>
            <a:pPr lvl="1">
              <a:lnSpc>
                <a:spcPct val="120000"/>
              </a:lnSpc>
            </a:pPr>
            <a:r>
              <a:rPr lang="en-US" sz="2300" b="1" dirty="0">
                <a:latin typeface="Public Sans Bold" pitchFamily="2" charset="0"/>
              </a:rPr>
              <a:t>Communication &amp; Customer Service </a:t>
            </a:r>
          </a:p>
          <a:p>
            <a:pPr lvl="2">
              <a:lnSpc>
                <a:spcPct val="120000"/>
              </a:lnSpc>
            </a:pPr>
            <a:r>
              <a:rPr lang="en-US" sz="1800" dirty="0">
                <a:latin typeface="Public Sans Bold" pitchFamily="2" charset="0"/>
              </a:rPr>
              <a:t>Proactive clear communications with clear expectations</a:t>
            </a:r>
          </a:p>
          <a:p>
            <a:pPr lvl="2">
              <a:lnSpc>
                <a:spcPct val="120000"/>
              </a:lnSpc>
            </a:pPr>
            <a:r>
              <a:rPr lang="en-US" sz="1800" dirty="0">
                <a:latin typeface="Public Sans Bold" pitchFamily="2" charset="0"/>
              </a:rPr>
              <a:t>Permit Reform </a:t>
            </a:r>
          </a:p>
          <a:p>
            <a:pPr lvl="1">
              <a:lnSpc>
                <a:spcPct val="120000"/>
              </a:lnSpc>
            </a:pPr>
            <a:r>
              <a:rPr lang="en-US" sz="2300" b="1" dirty="0">
                <a:latin typeface="Public Sans Bold" pitchFamily="2" charset="0"/>
              </a:rPr>
              <a:t>Common Sense Organizational Structure </a:t>
            </a:r>
          </a:p>
          <a:p>
            <a:pPr lvl="2">
              <a:lnSpc>
                <a:spcPct val="120000"/>
              </a:lnSpc>
            </a:pPr>
            <a:r>
              <a:rPr lang="en-US" sz="1800" dirty="0">
                <a:latin typeface="Public Sans Bold" pitchFamily="2" charset="0"/>
              </a:rPr>
              <a:t>Reorganization, improve efficiency, effectiveness, sustainable funding, &amp; workforce development </a:t>
            </a:r>
          </a:p>
          <a:p>
            <a:pPr lvl="1"/>
            <a:endParaRPr lang="en-US" dirty="0"/>
          </a:p>
          <a:p>
            <a:pPr lvl="2"/>
            <a:endParaRPr lang="en-US" dirty="0"/>
          </a:p>
        </p:txBody>
      </p:sp>
      <p:sp>
        <p:nvSpPr>
          <p:cNvPr id="6" name="TextBox 5"/>
          <p:cNvSpPr txBox="1"/>
          <p:nvPr/>
        </p:nvSpPr>
        <p:spPr>
          <a:xfrm>
            <a:off x="415032" y="421057"/>
            <a:ext cx="11776968" cy="859210"/>
          </a:xfrm>
          <a:prstGeom prst="rect">
            <a:avLst/>
          </a:prstGeom>
        </p:spPr>
        <p:txBody>
          <a:bodyPr wrap="square" lIns="0" tIns="0" rIns="0" bIns="0" rtlCol="0" anchor="t">
            <a:spAutoFit/>
          </a:bodyPr>
          <a:lstStyle/>
          <a:p>
            <a:pPr marL="0" marR="0" lvl="0" indent="0" algn="l" defTabSz="914400" rtl="0" eaLnBrk="1" fontAlgn="auto" latinLnBrk="0" hangingPunct="1">
              <a:lnSpc>
                <a:spcPts val="6716"/>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A4280"/>
                </a:solidFill>
                <a:effectLst/>
                <a:uLnTx/>
                <a:uFillTx/>
                <a:latin typeface="Public Sans Bold"/>
                <a:ea typeface="Public Sans Bold"/>
                <a:cs typeface="Public Sans Bold"/>
                <a:sym typeface="Public Sans Bold"/>
              </a:rPr>
              <a:t>T4LA Initiative Focus Areas </a:t>
            </a:r>
          </a:p>
        </p:txBody>
      </p:sp>
      <p:sp>
        <p:nvSpPr>
          <p:cNvPr id="17" name="Freeform 4"/>
          <p:cNvSpPr/>
          <p:nvPr/>
        </p:nvSpPr>
        <p:spPr>
          <a:xfrm>
            <a:off x="9069248" y="864957"/>
            <a:ext cx="1696478" cy="626204"/>
          </a:xfrm>
          <a:custGeom>
            <a:avLst/>
            <a:gdLst/>
            <a:ahLst/>
            <a:cxnLst/>
            <a:rect l="l" t="t" r="r" b="b"/>
            <a:pathLst>
              <a:path w="10098041" h="4623289">
                <a:moveTo>
                  <a:pt x="0" y="0"/>
                </a:moveTo>
                <a:lnTo>
                  <a:pt x="10098041" y="0"/>
                </a:lnTo>
                <a:lnTo>
                  <a:pt x="10098041" y="4623289"/>
                </a:lnTo>
                <a:lnTo>
                  <a:pt x="0" y="4623289"/>
                </a:lnTo>
                <a:lnTo>
                  <a:pt x="0" y="0"/>
                </a:lnTo>
                <a:close/>
              </a:path>
            </a:pathLst>
          </a:custGeom>
          <a:blipFill>
            <a:blip r:embed="rId3"/>
            <a:srcRect/>
            <a:stretch>
              <a:fillRect l="-304005" t="-101917" r="-225170" b="-66679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4"/>
          <p:cNvSpPr/>
          <p:nvPr/>
        </p:nvSpPr>
        <p:spPr>
          <a:xfrm>
            <a:off x="9020238" y="1724167"/>
            <a:ext cx="2957244" cy="580497"/>
          </a:xfrm>
          <a:custGeom>
            <a:avLst/>
            <a:gdLst/>
            <a:ahLst/>
            <a:cxnLst/>
            <a:rect l="l" t="t" r="r" b="b"/>
            <a:pathLst>
              <a:path w="10098041" h="4623289">
                <a:moveTo>
                  <a:pt x="0" y="0"/>
                </a:moveTo>
                <a:lnTo>
                  <a:pt x="10098041" y="0"/>
                </a:lnTo>
                <a:lnTo>
                  <a:pt x="10098041" y="4623289"/>
                </a:lnTo>
                <a:lnTo>
                  <a:pt x="0" y="4623289"/>
                </a:lnTo>
                <a:lnTo>
                  <a:pt x="0" y="0"/>
                </a:lnTo>
                <a:close/>
              </a:path>
            </a:pathLst>
          </a:custGeom>
          <a:blipFill>
            <a:blip r:embed="rId3"/>
            <a:srcRect/>
            <a:stretch>
              <a:fillRect l="-111569" t="-196018" r="-18001" b="-2119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3"/>
          <p:cNvSpPr>
            <a:spLocks noChangeAspect="1"/>
          </p:cNvSpPr>
          <p:nvPr/>
        </p:nvSpPr>
        <p:spPr>
          <a:xfrm>
            <a:off x="10896600" y="651117"/>
            <a:ext cx="984539" cy="1000504"/>
          </a:xfrm>
          <a:custGeom>
            <a:avLst/>
            <a:gdLst/>
            <a:ahLst/>
            <a:cxnLst/>
            <a:rect l="l" t="t" r="r" b="b"/>
            <a:pathLst>
              <a:path w="7638568" h="4752014">
                <a:moveTo>
                  <a:pt x="0" y="0"/>
                </a:moveTo>
                <a:lnTo>
                  <a:pt x="7638567" y="0"/>
                </a:lnTo>
                <a:lnTo>
                  <a:pt x="7638567" y="4752014"/>
                </a:lnTo>
                <a:lnTo>
                  <a:pt x="0" y="4752014"/>
                </a:lnTo>
                <a:lnTo>
                  <a:pt x="0" y="0"/>
                </a:lnTo>
                <a:close/>
              </a:path>
            </a:pathLst>
          </a:custGeom>
          <a:blipFill>
            <a:blip r:embed="rId4"/>
            <a:srcRect/>
            <a:stretch>
              <a:fillRect l="-129854" t="-30085" b="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 name="Picture 3" descr="Graphical user interface&#10;&#10;AI-generated content may be incorrect.">
            <a:extLst>
              <a:ext uri="{FF2B5EF4-FFF2-40B4-BE49-F238E27FC236}">
                <a16:creationId xmlns:a16="http://schemas.microsoft.com/office/drawing/2014/main" id="{C711196B-AF22-5328-5849-DF53C2570384}"/>
              </a:ext>
            </a:extLst>
          </p:cNvPr>
          <p:cNvPicPr>
            <a:picLocks noChangeAspect="1"/>
          </p:cNvPicPr>
          <p:nvPr/>
        </p:nvPicPr>
        <p:blipFill>
          <a:blip r:embed="rId5"/>
          <a:stretch>
            <a:fillRect/>
          </a:stretch>
        </p:blipFill>
        <p:spPr>
          <a:xfrm>
            <a:off x="6721150" y="2779044"/>
            <a:ext cx="5159989" cy="25830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50344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6D701-7D70-FB18-282E-1C6176F9F3C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B7C372-F230-D0B3-B36B-ADD47CAB5FA4}"/>
              </a:ext>
            </a:extLst>
          </p:cNvPr>
          <p:cNvSpPr>
            <a:spLocks noGrp="1"/>
          </p:cNvSpPr>
          <p:nvPr>
            <p:ph idx="1"/>
          </p:nvPr>
        </p:nvSpPr>
        <p:spPr>
          <a:xfrm>
            <a:off x="140108" y="1626093"/>
            <a:ext cx="6716462" cy="4419599"/>
          </a:xfrm>
        </p:spPr>
        <p:txBody>
          <a:bodyPr>
            <a:normAutofit/>
          </a:bodyPr>
          <a:lstStyle/>
          <a:p>
            <a:pPr lvl="1">
              <a:lnSpc>
                <a:spcPct val="120000"/>
              </a:lnSpc>
            </a:pPr>
            <a:r>
              <a:rPr lang="en-US" sz="2300" b="1" dirty="0">
                <a:latin typeface="Public Sans Bold" pitchFamily="2" charset="0"/>
              </a:rPr>
              <a:t>Levee Safety</a:t>
            </a:r>
          </a:p>
          <a:p>
            <a:pPr lvl="1">
              <a:lnSpc>
                <a:spcPct val="120000"/>
              </a:lnSpc>
            </a:pPr>
            <a:r>
              <a:rPr lang="en-US" sz="2300" b="1" dirty="0">
                <a:latin typeface="Public Sans Bold" pitchFamily="2" charset="0"/>
              </a:rPr>
              <a:t>Dam Safety</a:t>
            </a:r>
          </a:p>
          <a:p>
            <a:pPr lvl="1">
              <a:lnSpc>
                <a:spcPct val="120000"/>
              </a:lnSpc>
            </a:pPr>
            <a:r>
              <a:rPr lang="en-US" sz="2300" b="1" dirty="0">
                <a:latin typeface="Public Sans Bold" pitchFamily="2" charset="0"/>
              </a:rPr>
              <a:t>National Flood Insurance Program </a:t>
            </a:r>
          </a:p>
          <a:p>
            <a:pPr lvl="1">
              <a:lnSpc>
                <a:spcPct val="120000"/>
              </a:lnSpc>
            </a:pPr>
            <a:r>
              <a:rPr lang="en-US" sz="2300" b="1" dirty="0">
                <a:latin typeface="Public Sans Bold" pitchFamily="2" charset="0"/>
              </a:rPr>
              <a:t>CURRENT </a:t>
            </a:r>
            <a:endParaRPr lang="en-US" sz="1800" dirty="0">
              <a:latin typeface="Public Sans Bold" pitchFamily="2" charset="0"/>
            </a:endParaRPr>
          </a:p>
          <a:p>
            <a:pPr lvl="1"/>
            <a:r>
              <a:rPr lang="en-US" sz="2300" b="1" dirty="0">
                <a:latin typeface="Public Sans Bold" pitchFamily="2" charset="0"/>
              </a:rPr>
              <a:t>Hydraulics</a:t>
            </a:r>
          </a:p>
          <a:p>
            <a:pPr lvl="1"/>
            <a:r>
              <a:rPr lang="en-US" sz="2300" b="1" dirty="0">
                <a:latin typeface="Public Sans Bold" pitchFamily="2" charset="0"/>
              </a:rPr>
              <a:t>Programs and Projects</a:t>
            </a:r>
          </a:p>
          <a:p>
            <a:pPr lvl="2"/>
            <a:r>
              <a:rPr lang="en-US" sz="2000" b="1" dirty="0">
                <a:latin typeface="Public Sans Bold" pitchFamily="2" charset="0"/>
              </a:rPr>
              <a:t>Dams</a:t>
            </a:r>
          </a:p>
          <a:p>
            <a:pPr lvl="2"/>
            <a:r>
              <a:rPr lang="en-US" sz="2000" b="1" dirty="0">
                <a:latin typeface="Public Sans Bold" pitchFamily="2" charset="0"/>
              </a:rPr>
              <a:t>Levees Statewide Flood Control</a:t>
            </a:r>
          </a:p>
          <a:p>
            <a:pPr lvl="2"/>
            <a:r>
              <a:rPr lang="en-US" sz="2000" b="1" dirty="0">
                <a:latin typeface="Public Sans Bold" pitchFamily="2" charset="0"/>
              </a:rPr>
              <a:t>Water Resources </a:t>
            </a:r>
            <a:endParaRPr lang="en-US" sz="2000" dirty="0"/>
          </a:p>
          <a:p>
            <a:pPr lvl="2"/>
            <a:endParaRPr lang="en-US" dirty="0"/>
          </a:p>
        </p:txBody>
      </p:sp>
      <p:sp>
        <p:nvSpPr>
          <p:cNvPr id="6" name="TextBox 5">
            <a:extLst>
              <a:ext uri="{FF2B5EF4-FFF2-40B4-BE49-F238E27FC236}">
                <a16:creationId xmlns:a16="http://schemas.microsoft.com/office/drawing/2014/main" id="{27304EC7-7E6B-CAA8-58EC-C1DDFDB29EF5}"/>
              </a:ext>
            </a:extLst>
          </p:cNvPr>
          <p:cNvSpPr txBox="1"/>
          <p:nvPr/>
        </p:nvSpPr>
        <p:spPr>
          <a:xfrm>
            <a:off x="415032" y="421057"/>
            <a:ext cx="11776968" cy="793359"/>
          </a:xfrm>
          <a:prstGeom prst="rect">
            <a:avLst/>
          </a:prstGeom>
        </p:spPr>
        <p:txBody>
          <a:bodyPr wrap="square" lIns="0" tIns="0" rIns="0" bIns="0" rtlCol="0" anchor="t">
            <a:spAutoFit/>
          </a:bodyPr>
          <a:lstStyle/>
          <a:p>
            <a:pPr marL="0" marR="0" lvl="0" indent="0" algn="l" defTabSz="914400" rtl="0" eaLnBrk="1" fontAlgn="auto" latinLnBrk="0" hangingPunct="1">
              <a:lnSpc>
                <a:spcPts val="6716"/>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A4280"/>
                </a:solidFill>
                <a:effectLst/>
                <a:uLnTx/>
                <a:uFillTx/>
                <a:latin typeface="Public Sans Bold"/>
                <a:ea typeface="Public Sans Bold"/>
                <a:cs typeface="Public Sans Bold"/>
                <a:sym typeface="Public Sans Bold"/>
              </a:rPr>
              <a:t>DOTD Water Resources</a:t>
            </a:r>
          </a:p>
        </p:txBody>
      </p:sp>
      <p:sp>
        <p:nvSpPr>
          <p:cNvPr id="17" name="Freeform 4">
            <a:extLst>
              <a:ext uri="{FF2B5EF4-FFF2-40B4-BE49-F238E27FC236}">
                <a16:creationId xmlns:a16="http://schemas.microsoft.com/office/drawing/2014/main" id="{1BEDD7B4-E63A-A850-77F3-7422B7961022}"/>
              </a:ext>
            </a:extLst>
          </p:cNvPr>
          <p:cNvSpPr/>
          <p:nvPr/>
        </p:nvSpPr>
        <p:spPr>
          <a:xfrm>
            <a:off x="9069248" y="864957"/>
            <a:ext cx="1696478" cy="626204"/>
          </a:xfrm>
          <a:custGeom>
            <a:avLst/>
            <a:gdLst/>
            <a:ahLst/>
            <a:cxnLst/>
            <a:rect l="l" t="t" r="r" b="b"/>
            <a:pathLst>
              <a:path w="10098041" h="4623289">
                <a:moveTo>
                  <a:pt x="0" y="0"/>
                </a:moveTo>
                <a:lnTo>
                  <a:pt x="10098041" y="0"/>
                </a:lnTo>
                <a:lnTo>
                  <a:pt x="10098041" y="4623289"/>
                </a:lnTo>
                <a:lnTo>
                  <a:pt x="0" y="4623289"/>
                </a:lnTo>
                <a:lnTo>
                  <a:pt x="0" y="0"/>
                </a:lnTo>
                <a:close/>
              </a:path>
            </a:pathLst>
          </a:custGeom>
          <a:blipFill>
            <a:blip r:embed="rId3"/>
            <a:srcRect/>
            <a:stretch>
              <a:fillRect l="-304005" t="-101917" r="-225170" b="-66679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4">
            <a:extLst>
              <a:ext uri="{FF2B5EF4-FFF2-40B4-BE49-F238E27FC236}">
                <a16:creationId xmlns:a16="http://schemas.microsoft.com/office/drawing/2014/main" id="{D7C4828C-EB4A-9E41-1DD5-DE95BA563784}"/>
              </a:ext>
            </a:extLst>
          </p:cNvPr>
          <p:cNvSpPr/>
          <p:nvPr/>
        </p:nvSpPr>
        <p:spPr>
          <a:xfrm>
            <a:off x="9059088" y="1600693"/>
            <a:ext cx="2957244" cy="580497"/>
          </a:xfrm>
          <a:custGeom>
            <a:avLst/>
            <a:gdLst/>
            <a:ahLst/>
            <a:cxnLst/>
            <a:rect l="l" t="t" r="r" b="b"/>
            <a:pathLst>
              <a:path w="10098041" h="4623289">
                <a:moveTo>
                  <a:pt x="0" y="0"/>
                </a:moveTo>
                <a:lnTo>
                  <a:pt x="10098041" y="0"/>
                </a:lnTo>
                <a:lnTo>
                  <a:pt x="10098041" y="4623289"/>
                </a:lnTo>
                <a:lnTo>
                  <a:pt x="0" y="4623289"/>
                </a:lnTo>
                <a:lnTo>
                  <a:pt x="0" y="0"/>
                </a:lnTo>
                <a:close/>
              </a:path>
            </a:pathLst>
          </a:custGeom>
          <a:blipFill>
            <a:blip r:embed="rId3"/>
            <a:srcRect/>
            <a:stretch>
              <a:fillRect l="-111569" t="-196018" r="-18001" b="-2119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3">
            <a:extLst>
              <a:ext uri="{FF2B5EF4-FFF2-40B4-BE49-F238E27FC236}">
                <a16:creationId xmlns:a16="http://schemas.microsoft.com/office/drawing/2014/main" id="{3A82EBF7-3781-A41C-3107-40982D3D7EE2}"/>
              </a:ext>
            </a:extLst>
          </p:cNvPr>
          <p:cNvSpPr>
            <a:spLocks noChangeAspect="1"/>
          </p:cNvSpPr>
          <p:nvPr/>
        </p:nvSpPr>
        <p:spPr>
          <a:xfrm>
            <a:off x="10797509" y="600189"/>
            <a:ext cx="984539" cy="1000504"/>
          </a:xfrm>
          <a:custGeom>
            <a:avLst/>
            <a:gdLst/>
            <a:ahLst/>
            <a:cxnLst/>
            <a:rect l="l" t="t" r="r" b="b"/>
            <a:pathLst>
              <a:path w="7638568" h="4752014">
                <a:moveTo>
                  <a:pt x="0" y="0"/>
                </a:moveTo>
                <a:lnTo>
                  <a:pt x="7638567" y="0"/>
                </a:lnTo>
                <a:lnTo>
                  <a:pt x="7638567" y="4752014"/>
                </a:lnTo>
                <a:lnTo>
                  <a:pt x="0" y="4752014"/>
                </a:lnTo>
                <a:lnTo>
                  <a:pt x="0" y="0"/>
                </a:lnTo>
                <a:close/>
              </a:path>
            </a:pathLst>
          </a:custGeom>
          <a:blipFill>
            <a:blip r:embed="rId4"/>
            <a:srcRect/>
            <a:stretch>
              <a:fillRect l="-129854" t="-30085" b="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7884049B-DBB4-40C0-95BA-AE9300FE385B}"/>
              </a:ext>
            </a:extLst>
          </p:cNvPr>
          <p:cNvPicPr>
            <a:picLocks noChangeAspect="1"/>
          </p:cNvPicPr>
          <p:nvPr/>
        </p:nvPicPr>
        <p:blipFill>
          <a:blip r:embed="rId5"/>
          <a:stretch>
            <a:fillRect/>
          </a:stretch>
        </p:blipFill>
        <p:spPr>
          <a:xfrm>
            <a:off x="6278116" y="2290722"/>
            <a:ext cx="4798126" cy="37318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3194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7F64D-A067-E13C-2BB0-9B378FA1E62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61C2E91-5952-6C5D-AFA2-8A7CCAB4B62E}"/>
              </a:ext>
            </a:extLst>
          </p:cNvPr>
          <p:cNvSpPr>
            <a:spLocks noGrp="1"/>
          </p:cNvSpPr>
          <p:nvPr>
            <p:ph type="sldNum" sz="quarter" idx="10"/>
          </p:nvPr>
        </p:nvSpPr>
        <p:spPr>
          <a:xfrm>
            <a:off x="9347200" y="6492876"/>
            <a:ext cx="2743200" cy="365125"/>
          </a:xfrm>
        </p:spPr>
        <p:txBody>
          <a:bodyPr vert="horz" lIns="91440" tIns="45720" rIns="91440" bIns="45720" rtlCol="0" anchor="ctr">
            <a:normAutofit/>
          </a:bodyPr>
          <a:lstStyle/>
          <a:p>
            <a:pPr>
              <a:spcAft>
                <a:spcPts val="600"/>
              </a:spcAft>
            </a:pPr>
            <a:fld id="{D5C9B0AA-EE54-4968-95E5-6586D6E0F47B}" type="slidenum">
              <a:rPr lang="en-US" smtClean="0"/>
              <a:pPr>
                <a:spcAft>
                  <a:spcPts val="600"/>
                </a:spcAft>
              </a:pPr>
              <a:t>5</a:t>
            </a:fld>
            <a:endParaRPr lang="en-US"/>
          </a:p>
        </p:txBody>
      </p:sp>
      <p:graphicFrame>
        <p:nvGraphicFramePr>
          <p:cNvPr id="12" name="Content Placeholder 2">
            <a:extLst>
              <a:ext uri="{FF2B5EF4-FFF2-40B4-BE49-F238E27FC236}">
                <a16:creationId xmlns:a16="http://schemas.microsoft.com/office/drawing/2014/main" id="{362DA243-BE72-1AFB-2BE4-8805B20F9D82}"/>
              </a:ext>
            </a:extLst>
          </p:cNvPr>
          <p:cNvGraphicFramePr/>
          <p:nvPr>
            <p:extLst>
              <p:ext uri="{D42A27DB-BD31-4B8C-83A1-F6EECF244321}">
                <p14:modId xmlns:p14="http://schemas.microsoft.com/office/powerpoint/2010/main" val="2050300573"/>
              </p:ext>
            </p:extLst>
          </p:nvPr>
        </p:nvGraphicFramePr>
        <p:xfrm>
          <a:off x="4953000" y="1295400"/>
          <a:ext cx="6629400" cy="4538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le 1">
            <a:extLst>
              <a:ext uri="{FF2B5EF4-FFF2-40B4-BE49-F238E27FC236}">
                <a16:creationId xmlns:a16="http://schemas.microsoft.com/office/drawing/2014/main" id="{944E34B7-1203-BBBE-83BF-5E1043784768}"/>
              </a:ext>
            </a:extLst>
          </p:cNvPr>
          <p:cNvSpPr txBox="1">
            <a:spLocks/>
          </p:cNvSpPr>
          <p:nvPr/>
        </p:nvSpPr>
        <p:spPr bwMode="auto">
          <a:xfrm>
            <a:off x="609600" y="219891"/>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spcAft>
                <a:spcPts val="600"/>
              </a:spcAft>
            </a:pPr>
            <a:r>
              <a:rPr lang="en-US" sz="4000" kern="1200" dirty="0">
                <a:latin typeface="Franklin Gothic Medium" panose="020B0603020102020204" pitchFamily="34" charset="0"/>
                <a:ea typeface="+mj-ea"/>
                <a:cs typeface="+mj-cs"/>
              </a:rPr>
              <a:t>CURRENT Authority</a:t>
            </a:r>
          </a:p>
        </p:txBody>
      </p:sp>
      <p:pic>
        <p:nvPicPr>
          <p:cNvPr id="4" name="Picture 3">
            <a:extLst>
              <a:ext uri="{FF2B5EF4-FFF2-40B4-BE49-F238E27FC236}">
                <a16:creationId xmlns:a16="http://schemas.microsoft.com/office/drawing/2014/main" id="{C087E0C6-3112-47DC-19A8-16C4C01D49C1}"/>
              </a:ext>
            </a:extLst>
          </p:cNvPr>
          <p:cNvPicPr>
            <a:picLocks noChangeAspect="1"/>
          </p:cNvPicPr>
          <p:nvPr/>
        </p:nvPicPr>
        <p:blipFill>
          <a:blip r:embed="rId8">
            <a:extLst>
              <a:ext uri="{28A0092B-C50C-407E-A947-70E740481C1C}">
                <a14:useLocalDpi xmlns:a14="http://schemas.microsoft.com/office/drawing/2010/main" val="0"/>
              </a:ext>
            </a:extLst>
          </a:blip>
          <a:srcRect l="37101" t="11228" r="37437" b="40760"/>
          <a:stretch>
            <a:fillRect/>
          </a:stretch>
        </p:blipFill>
        <p:spPr>
          <a:xfrm>
            <a:off x="609600" y="1566113"/>
            <a:ext cx="3886200" cy="3997235"/>
          </a:xfrm>
          <a:prstGeom prst="rect">
            <a:avLst/>
          </a:prstGeom>
        </p:spPr>
      </p:pic>
    </p:spTree>
    <p:extLst>
      <p:ext uri="{BB962C8B-B14F-4D97-AF65-F5344CB8AC3E}">
        <p14:creationId xmlns:p14="http://schemas.microsoft.com/office/powerpoint/2010/main" val="848048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75A5B-4E0C-B6D2-4CC8-D4ACB931CC7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4F0369-04EA-6D35-33C7-873861485FEE}"/>
              </a:ext>
            </a:extLst>
          </p:cNvPr>
          <p:cNvSpPr>
            <a:spLocks noGrp="1"/>
          </p:cNvSpPr>
          <p:nvPr>
            <p:ph type="sldNum" sz="quarter" idx="10"/>
          </p:nvPr>
        </p:nvSpPr>
        <p:spPr>
          <a:xfrm>
            <a:off x="9347200" y="6492876"/>
            <a:ext cx="2743200" cy="365125"/>
          </a:xfrm>
        </p:spPr>
        <p:txBody>
          <a:bodyPr vert="horz" lIns="91440" tIns="45720" rIns="91440" bIns="45720" rtlCol="0" anchor="ctr">
            <a:normAutofit/>
          </a:bodyPr>
          <a:lstStyle/>
          <a:p>
            <a:pPr>
              <a:spcAft>
                <a:spcPts val="600"/>
              </a:spcAft>
            </a:pPr>
            <a:fld id="{D5C9B0AA-EE54-4968-95E5-6586D6E0F47B}" type="slidenum">
              <a:rPr lang="en-US" smtClean="0"/>
              <a:pPr>
                <a:spcAft>
                  <a:spcPts val="600"/>
                </a:spcAft>
              </a:pPr>
              <a:t>6</a:t>
            </a:fld>
            <a:endParaRPr lang="en-US"/>
          </a:p>
        </p:txBody>
      </p:sp>
      <p:graphicFrame>
        <p:nvGraphicFramePr>
          <p:cNvPr id="12" name="Content Placeholder 2">
            <a:extLst>
              <a:ext uri="{FF2B5EF4-FFF2-40B4-BE49-F238E27FC236}">
                <a16:creationId xmlns:a16="http://schemas.microsoft.com/office/drawing/2014/main" id="{C4CEDE4D-80E8-10E8-73B0-47EAB97C84FB}"/>
              </a:ext>
            </a:extLst>
          </p:cNvPr>
          <p:cNvGraphicFramePr/>
          <p:nvPr>
            <p:extLst>
              <p:ext uri="{D42A27DB-BD31-4B8C-83A1-F6EECF244321}">
                <p14:modId xmlns:p14="http://schemas.microsoft.com/office/powerpoint/2010/main" val="2559260746"/>
              </p:ext>
            </p:extLst>
          </p:nvPr>
        </p:nvGraphicFramePr>
        <p:xfrm>
          <a:off x="4953000" y="1295400"/>
          <a:ext cx="6629400" cy="4538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le 1">
            <a:extLst>
              <a:ext uri="{FF2B5EF4-FFF2-40B4-BE49-F238E27FC236}">
                <a16:creationId xmlns:a16="http://schemas.microsoft.com/office/drawing/2014/main" id="{0D197397-7EE5-1770-864B-6D13C890039E}"/>
              </a:ext>
            </a:extLst>
          </p:cNvPr>
          <p:cNvSpPr txBox="1">
            <a:spLocks/>
          </p:cNvSpPr>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spcAft>
                <a:spcPts val="600"/>
              </a:spcAft>
            </a:pPr>
            <a:r>
              <a:rPr lang="en-US" sz="4000" kern="1200" dirty="0">
                <a:latin typeface="Franklin Gothic Medium" panose="020B0603020102020204" pitchFamily="34" charset="0"/>
                <a:ea typeface="+mj-ea"/>
                <a:cs typeface="+mj-cs"/>
              </a:rPr>
              <a:t>CURRENT Authority</a:t>
            </a:r>
          </a:p>
        </p:txBody>
      </p:sp>
      <p:pic>
        <p:nvPicPr>
          <p:cNvPr id="4" name="Picture 3">
            <a:extLst>
              <a:ext uri="{FF2B5EF4-FFF2-40B4-BE49-F238E27FC236}">
                <a16:creationId xmlns:a16="http://schemas.microsoft.com/office/drawing/2014/main" id="{F4FB4693-D778-72BE-4AAD-1FA48DD16C04}"/>
              </a:ext>
            </a:extLst>
          </p:cNvPr>
          <p:cNvPicPr>
            <a:picLocks noChangeAspect="1"/>
          </p:cNvPicPr>
          <p:nvPr/>
        </p:nvPicPr>
        <p:blipFill>
          <a:blip r:embed="rId8"/>
          <a:stretch>
            <a:fillRect/>
          </a:stretch>
        </p:blipFill>
        <p:spPr>
          <a:xfrm>
            <a:off x="381000" y="1524000"/>
            <a:ext cx="4240961" cy="3505200"/>
          </a:xfrm>
          <a:prstGeom prst="rect">
            <a:avLst/>
          </a:prstGeom>
        </p:spPr>
      </p:pic>
    </p:spTree>
    <p:extLst>
      <p:ext uri="{BB962C8B-B14F-4D97-AF65-F5344CB8AC3E}">
        <p14:creationId xmlns:p14="http://schemas.microsoft.com/office/powerpoint/2010/main" val="3486307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93946" y="1808180"/>
            <a:ext cx="4371975" cy="642938"/>
          </a:xfrm>
        </p:spPr>
        <p:txBody>
          <a:bodyPr rtlCol="0">
            <a:normAutofit fontScale="90000"/>
          </a:bodyPr>
          <a:lstStyle/>
          <a:p>
            <a:pPr>
              <a:defRPr/>
            </a:pPr>
            <a:br>
              <a:rPr lang="en-US" dirty="0"/>
            </a:br>
            <a:endParaRPr lang="en-US" dirty="0"/>
          </a:p>
        </p:txBody>
      </p:sp>
      <p:sp>
        <p:nvSpPr>
          <p:cNvPr id="26629" name="Rectangle 4"/>
          <p:cNvSpPr>
            <a:spLocks noChangeArrowheads="1"/>
          </p:cNvSpPr>
          <p:nvPr/>
        </p:nvSpPr>
        <p:spPr bwMode="auto">
          <a:xfrm>
            <a:off x="4522610" y="1930516"/>
            <a:ext cx="3986213"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7174" name="Title 2"/>
          <p:cNvSpPr txBox="1">
            <a:spLocks/>
          </p:cNvSpPr>
          <p:nvPr/>
        </p:nvSpPr>
        <p:spPr bwMode="auto">
          <a:xfrm>
            <a:off x="6781800" y="1293342"/>
            <a:ext cx="4855197" cy="462187"/>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Times New Roman" pitchFamily="18" charset="0"/>
              </a:rPr>
              <a:t>Non-Coastal Levee Districts (9)</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1700558"/>
            <a:ext cx="1379487" cy="4654920"/>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1505"/>
          <a:stretch/>
        </p:blipFill>
        <p:spPr>
          <a:xfrm>
            <a:off x="389458" y="502196"/>
            <a:ext cx="5858942" cy="5238930"/>
          </a:xfrm>
          <a:prstGeom prst="rect">
            <a:avLst/>
          </a:prstGeom>
        </p:spPr>
      </p:pic>
      <p:sp>
        <p:nvSpPr>
          <p:cNvPr id="22" name="TextBox 21"/>
          <p:cNvSpPr txBox="1"/>
          <p:nvPr/>
        </p:nvSpPr>
        <p:spPr>
          <a:xfrm>
            <a:off x="9016872" y="1982223"/>
            <a:ext cx="1453811" cy="246221"/>
          </a:xfrm>
          <a:prstGeom prst="rect">
            <a:avLst/>
          </a:prstGeom>
          <a:solidFill>
            <a:schemeClr val="accent6">
              <a:lumMod val="40000"/>
              <a:lumOff val="60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Non- Federal       4.3</a:t>
            </a:r>
          </a:p>
        </p:txBody>
      </p:sp>
      <p:sp>
        <p:nvSpPr>
          <p:cNvPr id="14" name="TextBox 13"/>
          <p:cNvSpPr txBox="1"/>
          <p:nvPr/>
        </p:nvSpPr>
        <p:spPr>
          <a:xfrm>
            <a:off x="9016871" y="1736002"/>
            <a:ext cx="1462396" cy="246221"/>
          </a:xfrm>
          <a:prstGeom prst="rect">
            <a:avLst/>
          </a:prstGeom>
          <a:solidFill>
            <a:srgbClr val="C6E0B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65.1</a:t>
            </a:r>
          </a:p>
        </p:txBody>
      </p:sp>
      <p:sp>
        <p:nvSpPr>
          <p:cNvPr id="34" name="TextBox 33"/>
          <p:cNvSpPr txBox="1"/>
          <p:nvPr/>
        </p:nvSpPr>
        <p:spPr>
          <a:xfrm>
            <a:off x="9016872" y="2279090"/>
            <a:ext cx="1448097" cy="246221"/>
          </a:xfrm>
          <a:prstGeom prst="rect">
            <a:avLst/>
          </a:prstGeom>
          <a:solidFill>
            <a:srgbClr val="C6E0B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116.7</a:t>
            </a:r>
          </a:p>
        </p:txBody>
      </p:sp>
      <p:sp>
        <p:nvSpPr>
          <p:cNvPr id="35" name="TextBox 34"/>
          <p:cNvSpPr txBox="1"/>
          <p:nvPr/>
        </p:nvSpPr>
        <p:spPr>
          <a:xfrm>
            <a:off x="9017805" y="2630255"/>
            <a:ext cx="1448097" cy="246221"/>
          </a:xfrm>
          <a:prstGeom prst="rect">
            <a:avLst/>
          </a:prstGeom>
          <a:solidFill>
            <a:srgbClr val="C6E0B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306.3</a:t>
            </a:r>
          </a:p>
        </p:txBody>
      </p:sp>
      <p:sp>
        <p:nvSpPr>
          <p:cNvPr id="36" name="TextBox 35"/>
          <p:cNvSpPr txBox="1"/>
          <p:nvPr/>
        </p:nvSpPr>
        <p:spPr>
          <a:xfrm>
            <a:off x="9025109" y="2966086"/>
            <a:ext cx="1448097" cy="246221"/>
          </a:xfrm>
          <a:prstGeom prst="rect">
            <a:avLst/>
          </a:prstGeom>
          <a:solidFill>
            <a:srgbClr val="C6E0B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26.2</a:t>
            </a:r>
          </a:p>
        </p:txBody>
      </p:sp>
      <p:sp>
        <p:nvSpPr>
          <p:cNvPr id="37" name="TextBox 36"/>
          <p:cNvSpPr txBox="1"/>
          <p:nvPr/>
        </p:nvSpPr>
        <p:spPr>
          <a:xfrm>
            <a:off x="9017804" y="3321797"/>
            <a:ext cx="1457714" cy="246221"/>
          </a:xfrm>
          <a:prstGeom prst="rect">
            <a:avLst/>
          </a:prstGeom>
          <a:solidFill>
            <a:srgbClr val="C6E0B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69.3</a:t>
            </a:r>
          </a:p>
        </p:txBody>
      </p:sp>
      <p:sp>
        <p:nvSpPr>
          <p:cNvPr id="38" name="TextBox 37"/>
          <p:cNvSpPr txBox="1"/>
          <p:nvPr/>
        </p:nvSpPr>
        <p:spPr>
          <a:xfrm>
            <a:off x="9017804" y="3562329"/>
            <a:ext cx="1462396" cy="251646"/>
          </a:xfrm>
          <a:prstGeom prst="rect">
            <a:avLst/>
          </a:prstGeom>
          <a:solidFill>
            <a:schemeClr val="accent6">
              <a:lumMod val="40000"/>
              <a:lumOff val="60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Non- Federal     17.5</a:t>
            </a:r>
          </a:p>
        </p:txBody>
      </p:sp>
      <p:sp>
        <p:nvSpPr>
          <p:cNvPr id="39" name="TextBox 38"/>
          <p:cNvSpPr txBox="1"/>
          <p:nvPr/>
        </p:nvSpPr>
        <p:spPr>
          <a:xfrm>
            <a:off x="9026778" y="3895219"/>
            <a:ext cx="1462396" cy="246221"/>
          </a:xfrm>
          <a:prstGeom prst="rect">
            <a:avLst/>
          </a:prstGeom>
          <a:solidFill>
            <a:srgbClr val="C6E0B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3.4</a:t>
            </a:r>
          </a:p>
        </p:txBody>
      </p:sp>
      <p:sp>
        <p:nvSpPr>
          <p:cNvPr id="40" name="TextBox 39"/>
          <p:cNvSpPr txBox="1"/>
          <p:nvPr/>
        </p:nvSpPr>
        <p:spPr>
          <a:xfrm>
            <a:off x="9024438" y="4258305"/>
            <a:ext cx="1462396" cy="246221"/>
          </a:xfrm>
          <a:prstGeom prst="rect">
            <a:avLst/>
          </a:prstGeom>
          <a:solidFill>
            <a:srgbClr val="C6E0B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51.7</a:t>
            </a:r>
          </a:p>
        </p:txBody>
      </p:sp>
      <p:sp>
        <p:nvSpPr>
          <p:cNvPr id="41" name="TextBox 40"/>
          <p:cNvSpPr txBox="1"/>
          <p:nvPr/>
        </p:nvSpPr>
        <p:spPr>
          <a:xfrm>
            <a:off x="9029650" y="4591275"/>
            <a:ext cx="1450551" cy="246221"/>
          </a:xfrm>
          <a:prstGeom prst="rect">
            <a:avLst/>
          </a:prstGeom>
          <a:solidFill>
            <a:srgbClr val="C6E0B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196.7</a:t>
            </a:r>
          </a:p>
        </p:txBody>
      </p:sp>
      <p:sp>
        <p:nvSpPr>
          <p:cNvPr id="42" name="TextBox 41"/>
          <p:cNvSpPr txBox="1"/>
          <p:nvPr/>
        </p:nvSpPr>
        <p:spPr>
          <a:xfrm>
            <a:off x="9031072" y="4837496"/>
            <a:ext cx="1453811" cy="246221"/>
          </a:xfrm>
          <a:prstGeom prst="rect">
            <a:avLst/>
          </a:prstGeom>
          <a:solidFill>
            <a:schemeClr val="accent6">
              <a:lumMod val="40000"/>
              <a:lumOff val="60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Non- Federal     55.2 </a:t>
            </a:r>
          </a:p>
        </p:txBody>
      </p:sp>
      <p:sp>
        <p:nvSpPr>
          <p:cNvPr id="43" name="TextBox 42"/>
          <p:cNvSpPr txBox="1"/>
          <p:nvPr/>
        </p:nvSpPr>
        <p:spPr>
          <a:xfrm>
            <a:off x="9024438" y="5130530"/>
            <a:ext cx="1462396" cy="246221"/>
          </a:xfrm>
          <a:prstGeom prst="rect">
            <a:avLst/>
          </a:prstGeom>
          <a:solidFill>
            <a:srgbClr val="C6E0B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249.9</a:t>
            </a:r>
          </a:p>
        </p:txBody>
      </p:sp>
      <p:sp>
        <p:nvSpPr>
          <p:cNvPr id="44" name="TextBox 43"/>
          <p:cNvSpPr txBox="1"/>
          <p:nvPr/>
        </p:nvSpPr>
        <p:spPr>
          <a:xfrm>
            <a:off x="9026390" y="5370505"/>
            <a:ext cx="1453811" cy="246221"/>
          </a:xfrm>
          <a:prstGeom prst="rect">
            <a:avLst/>
          </a:prstGeom>
          <a:solidFill>
            <a:schemeClr val="accent6">
              <a:lumMod val="40000"/>
              <a:lumOff val="60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Non- Federal      4.7</a:t>
            </a:r>
          </a:p>
        </p:txBody>
      </p:sp>
      <p:sp>
        <p:nvSpPr>
          <p:cNvPr id="2" name="Title 1">
            <a:extLst>
              <a:ext uri="{FF2B5EF4-FFF2-40B4-BE49-F238E27FC236}">
                <a16:creationId xmlns:a16="http://schemas.microsoft.com/office/drawing/2014/main" id="{E29A16C7-65D4-A51C-15B9-65080D2253FF}"/>
              </a:ext>
            </a:extLst>
          </p:cNvPr>
          <p:cNvSpPr txBox="1">
            <a:spLocks/>
          </p:cNvSpPr>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spcAft>
                <a:spcPts val="600"/>
              </a:spcAft>
            </a:pPr>
            <a:r>
              <a:rPr lang="en-US" sz="4000" kern="1200" dirty="0">
                <a:latin typeface="Franklin Gothic Medium" panose="020B0603020102020204" pitchFamily="34" charset="0"/>
                <a:ea typeface="+mj-ea"/>
                <a:cs typeface="+mj-cs"/>
              </a:rPr>
              <a:t>Levee Safety</a:t>
            </a:r>
          </a:p>
        </p:txBody>
      </p:sp>
    </p:spTree>
    <p:extLst>
      <p:ext uri="{BB962C8B-B14F-4D97-AF65-F5344CB8AC3E}">
        <p14:creationId xmlns:p14="http://schemas.microsoft.com/office/powerpoint/2010/main" val="2417621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9347200" y="6492876"/>
            <a:ext cx="2743200" cy="365125"/>
          </a:xfrm>
        </p:spPr>
        <p:txBody>
          <a:bodyPr vert="horz" lIns="91440" tIns="45720" rIns="91440" bIns="45720" rtlCol="0" anchor="ctr">
            <a:normAutofit/>
          </a:bodyPr>
          <a:lstStyle/>
          <a:p>
            <a:pPr>
              <a:spcAft>
                <a:spcPts val="600"/>
              </a:spcAft>
            </a:pPr>
            <a:fld id="{D5C9B0AA-EE54-4968-95E5-6586D6E0F47B}" type="slidenum">
              <a:rPr lang="en-US" smtClean="0"/>
              <a:pPr>
                <a:spcAft>
                  <a:spcPts val="600"/>
                </a:spcAft>
              </a:pPr>
              <a:t>8</a:t>
            </a:fld>
            <a:endParaRPr lang="en-US"/>
          </a:p>
        </p:txBody>
      </p:sp>
      <p:graphicFrame>
        <p:nvGraphicFramePr>
          <p:cNvPr id="12" name="Content Placeholder 2">
            <a:extLst>
              <a:ext uri="{FF2B5EF4-FFF2-40B4-BE49-F238E27FC236}">
                <a16:creationId xmlns:a16="http://schemas.microsoft.com/office/drawing/2014/main" id="{0F9E2779-65D5-0546-DE30-F49A965F3D48}"/>
              </a:ext>
            </a:extLst>
          </p:cNvPr>
          <p:cNvGraphicFramePr/>
          <p:nvPr>
            <p:extLst>
              <p:ext uri="{D42A27DB-BD31-4B8C-83A1-F6EECF244321}">
                <p14:modId xmlns:p14="http://schemas.microsoft.com/office/powerpoint/2010/main" val="301245032"/>
              </p:ext>
            </p:extLst>
          </p:nvPr>
        </p:nvGraphicFramePr>
        <p:xfrm>
          <a:off x="4953000" y="1295400"/>
          <a:ext cx="6629400" cy="4538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 picture containing outdoor">
            <a:extLst>
              <a:ext uri="{FF2B5EF4-FFF2-40B4-BE49-F238E27FC236}">
                <a16:creationId xmlns:a16="http://schemas.microsoft.com/office/drawing/2014/main" id="{5DFABE77-C09F-35D7-949D-F03A2020B00D}"/>
              </a:ext>
            </a:extLst>
          </p:cNvPr>
          <p:cNvPicPr>
            <a:picLocks noChangeAspect="1"/>
          </p:cNvPicPr>
          <p:nvPr/>
        </p:nvPicPr>
        <p:blipFill>
          <a:blip r:embed="rId8" cstate="print">
            <a:extLst>
              <a:ext uri="{28A0092B-C50C-407E-A947-70E740481C1C}">
                <a14:useLocalDpi xmlns:a14="http://schemas.microsoft.com/office/drawing/2010/main" val="0"/>
              </a:ext>
            </a:extLst>
          </a:blip>
          <a:srcRect t="3445"/>
          <a:stretch>
            <a:fillRect/>
          </a:stretch>
        </p:blipFill>
        <p:spPr>
          <a:xfrm rot="5400000">
            <a:off x="-116027" y="1259027"/>
            <a:ext cx="5261254" cy="3810000"/>
          </a:xfrm>
          <a:prstGeom prst="rect">
            <a:avLst/>
          </a:prstGeom>
        </p:spPr>
      </p:pic>
      <p:sp>
        <p:nvSpPr>
          <p:cNvPr id="11" name="Title 1">
            <a:extLst>
              <a:ext uri="{FF2B5EF4-FFF2-40B4-BE49-F238E27FC236}">
                <a16:creationId xmlns:a16="http://schemas.microsoft.com/office/drawing/2014/main" id="{95D35A7B-876C-EF1F-22EC-116BA371CAEF}"/>
              </a:ext>
            </a:extLst>
          </p:cNvPr>
          <p:cNvSpPr txBox="1">
            <a:spLocks/>
          </p:cNvSpPr>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spcAft>
                <a:spcPts val="600"/>
              </a:spcAft>
            </a:pPr>
            <a:r>
              <a:rPr lang="en-US" sz="4000" kern="1200" dirty="0">
                <a:latin typeface="Franklin Gothic Medium" panose="020B0603020102020204" pitchFamily="34" charset="0"/>
                <a:ea typeface="+mj-ea"/>
                <a:cs typeface="+mj-cs"/>
              </a:rPr>
              <a:t>Levee Safety</a:t>
            </a:r>
          </a:p>
        </p:txBody>
      </p:sp>
    </p:spTree>
    <p:extLst>
      <p:ext uri="{BB962C8B-B14F-4D97-AF65-F5344CB8AC3E}">
        <p14:creationId xmlns:p14="http://schemas.microsoft.com/office/powerpoint/2010/main" val="2727522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4">
            <a:extLst>
              <a:ext uri="{FF2B5EF4-FFF2-40B4-BE49-F238E27FC236}">
                <a16:creationId xmlns:a16="http://schemas.microsoft.com/office/drawing/2014/main" id="{83A7945F-9F80-E597-ECE5-8E1C7EA3707D}"/>
              </a:ext>
            </a:extLst>
          </p:cNvPr>
          <p:cNvSpPr>
            <a:spLocks noGrp="1"/>
          </p:cNvSpPr>
          <p:nvPr>
            <p:ph type="sldNum" sz="quarter" idx="10"/>
          </p:nvPr>
        </p:nvSpPr>
        <p:spPr>
          <a:xfrm>
            <a:off x="9347200" y="6492876"/>
            <a:ext cx="2743200" cy="365125"/>
          </a:xfrm>
        </p:spPr>
        <p:txBody>
          <a:bodyPr/>
          <a:lstStyle/>
          <a:p>
            <a:pPr>
              <a:spcAft>
                <a:spcPts val="600"/>
              </a:spcAft>
            </a:pPr>
            <a:fld id="{D5C9B0AA-EE54-4968-95E5-6586D6E0F47B}" type="slidenum">
              <a:rPr lang="en-US" smtClean="0"/>
              <a:pPr>
                <a:spcAft>
                  <a:spcPts val="600"/>
                </a:spcAft>
              </a:pPr>
              <a:t>9</a:t>
            </a:fld>
            <a:endParaRPr lang="en-US"/>
          </a:p>
        </p:txBody>
      </p:sp>
      <p:graphicFrame>
        <p:nvGraphicFramePr>
          <p:cNvPr id="13" name="Content Placeholder 2">
            <a:extLst>
              <a:ext uri="{FF2B5EF4-FFF2-40B4-BE49-F238E27FC236}">
                <a16:creationId xmlns:a16="http://schemas.microsoft.com/office/drawing/2014/main" id="{31920336-D574-EF19-59E2-DCDD92B7C972}"/>
              </a:ext>
            </a:extLst>
          </p:cNvPr>
          <p:cNvGraphicFramePr/>
          <p:nvPr>
            <p:extLst>
              <p:ext uri="{D42A27DB-BD31-4B8C-83A1-F6EECF244321}">
                <p14:modId xmlns:p14="http://schemas.microsoft.com/office/powerpoint/2010/main" val="1782028865"/>
              </p:ext>
            </p:extLst>
          </p:nvPr>
        </p:nvGraphicFramePr>
        <p:xfrm>
          <a:off x="609600" y="1600201"/>
          <a:ext cx="5384800" cy="4233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grassy area next to a body of water">
            <a:extLst>
              <a:ext uri="{FF2B5EF4-FFF2-40B4-BE49-F238E27FC236}">
                <a16:creationId xmlns:a16="http://schemas.microsoft.com/office/drawing/2014/main" id="{A717609A-4BA1-4581-3582-CEF88C028C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92116" y="1545432"/>
            <a:ext cx="5791200" cy="4343400"/>
          </a:xfrm>
          <a:prstGeom prst="rect">
            <a:avLst/>
          </a:prstGeom>
        </p:spPr>
      </p:pic>
      <p:sp>
        <p:nvSpPr>
          <p:cNvPr id="8" name="Title 1">
            <a:extLst>
              <a:ext uri="{FF2B5EF4-FFF2-40B4-BE49-F238E27FC236}">
                <a16:creationId xmlns:a16="http://schemas.microsoft.com/office/drawing/2014/main" id="{E4A2F06A-8EFD-F991-8C7C-5CF07D0C283D}"/>
              </a:ext>
            </a:extLst>
          </p:cNvPr>
          <p:cNvSpPr txBox="1">
            <a:spLocks/>
          </p:cNvSpPr>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spcAft>
                <a:spcPts val="600"/>
              </a:spcAft>
            </a:pPr>
            <a:r>
              <a:rPr lang="en-US" sz="4000" kern="1200" dirty="0">
                <a:latin typeface="Franklin Gothic Medium" panose="020B0603020102020204" pitchFamily="34" charset="0"/>
                <a:ea typeface="+mj-ea"/>
                <a:cs typeface="+mj-cs"/>
              </a:rPr>
              <a:t>Levee Safety</a:t>
            </a:r>
          </a:p>
        </p:txBody>
      </p:sp>
    </p:spTree>
    <p:extLst>
      <p:ext uri="{BB962C8B-B14F-4D97-AF65-F5344CB8AC3E}">
        <p14:creationId xmlns:p14="http://schemas.microsoft.com/office/powerpoint/2010/main" val="17716075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07-2012 Brand Rollout Presentation</Template>
  <TotalTime>11057</TotalTime>
  <Words>1732</Words>
  <Application>Microsoft Office PowerPoint</Application>
  <PresentationFormat>Widescreen</PresentationFormat>
  <Paragraphs>233</Paragraphs>
  <Slides>19</Slides>
  <Notes>18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Aptos</vt:lpstr>
      <vt:lpstr>Arial</vt:lpstr>
      <vt:lpstr>Calibri</vt:lpstr>
      <vt:lpstr>Franklin Gothic Book</vt:lpstr>
      <vt:lpstr>Franklin Gothic Demi</vt:lpstr>
      <vt:lpstr>Franklin Gothic Heavy</vt:lpstr>
      <vt:lpstr>Franklin Gothic Medium</vt:lpstr>
      <vt:lpstr>Public Sans Bold</vt:lpstr>
      <vt:lpstr>Times New Roman</vt:lpstr>
      <vt:lpstr>Wingdings</vt:lpstr>
      <vt:lpstr>Office Theme</vt:lpstr>
      <vt:lpstr>Custom Design</vt:lpstr>
      <vt:lpstr>Association of Levee Boards of Louisiana</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LADOTD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d0919</dc:creator>
  <cp:lastModifiedBy>Association of Levee Boards</cp:lastModifiedBy>
  <cp:revision>92</cp:revision>
  <cp:lastPrinted>2025-04-21T21:10:46Z</cp:lastPrinted>
  <dcterms:created xsi:type="dcterms:W3CDTF">2012-07-12T19:32:08Z</dcterms:created>
  <dcterms:modified xsi:type="dcterms:W3CDTF">2026-05-07T13:48:49Z</dcterms:modified>
</cp:coreProperties>
</file>